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modernComment_17A_DD418A13.xml" ContentType="application/vnd.ms-powerpoint.comment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modernComment_181_800376A8.xml" ContentType="application/vnd.ms-powerpoint.comment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omments/modernComment_18E_D2C82A7E.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697" r:id="rId5"/>
  </p:sldMasterIdLst>
  <p:handoutMasterIdLst>
    <p:handoutMasterId r:id="rId55"/>
  </p:handoutMasterIdLst>
  <p:sldIdLst>
    <p:sldId id="361" r:id="rId6"/>
    <p:sldId id="362" r:id="rId7"/>
    <p:sldId id="373" r:id="rId8"/>
    <p:sldId id="342" r:id="rId9"/>
    <p:sldId id="365" r:id="rId10"/>
    <p:sldId id="374" r:id="rId11"/>
    <p:sldId id="387" r:id="rId12"/>
    <p:sldId id="375" r:id="rId13"/>
    <p:sldId id="376" r:id="rId14"/>
    <p:sldId id="372" r:id="rId15"/>
    <p:sldId id="367" r:id="rId16"/>
    <p:sldId id="363" r:id="rId17"/>
    <p:sldId id="368" r:id="rId18"/>
    <p:sldId id="377" r:id="rId19"/>
    <p:sldId id="378" r:id="rId20"/>
    <p:sldId id="379" r:id="rId21"/>
    <p:sldId id="369" r:id="rId22"/>
    <p:sldId id="370" r:id="rId23"/>
    <p:sldId id="382" r:id="rId24"/>
    <p:sldId id="364" r:id="rId25"/>
    <p:sldId id="383" r:id="rId26"/>
    <p:sldId id="384" r:id="rId27"/>
    <p:sldId id="385" r:id="rId28"/>
    <p:sldId id="381" r:id="rId29"/>
    <p:sldId id="389" r:id="rId30"/>
    <p:sldId id="390" r:id="rId31"/>
    <p:sldId id="391" r:id="rId32"/>
    <p:sldId id="411" r:id="rId33"/>
    <p:sldId id="392" r:id="rId34"/>
    <p:sldId id="394" r:id="rId35"/>
    <p:sldId id="397" r:id="rId36"/>
    <p:sldId id="395" r:id="rId37"/>
    <p:sldId id="396" r:id="rId38"/>
    <p:sldId id="380" r:id="rId39"/>
    <p:sldId id="388" r:id="rId40"/>
    <p:sldId id="399" r:id="rId41"/>
    <p:sldId id="393" r:id="rId42"/>
    <p:sldId id="401" r:id="rId43"/>
    <p:sldId id="400" r:id="rId44"/>
    <p:sldId id="402" r:id="rId45"/>
    <p:sldId id="371" r:id="rId46"/>
    <p:sldId id="403" r:id="rId47"/>
    <p:sldId id="404" r:id="rId48"/>
    <p:sldId id="405" r:id="rId49"/>
    <p:sldId id="406" r:id="rId50"/>
    <p:sldId id="398" r:id="rId51"/>
    <p:sldId id="407" r:id="rId52"/>
    <p:sldId id="412" r:id="rId53"/>
    <p:sldId id="282" r:id="rId54"/>
  </p:sldIdLst>
  <p:sldSz cx="9601200" cy="5486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26FBA37-C03B-CA8C-D2A0-214DF4CE2698}" name="Roberts, Elaina (OVW)" initials="ER" userId="S::Elaina.Roberts@usdoj.gov::2f7f4580-9fcd-4db2-b3ba-4faa83819d60" providerId="AD"/>
  <p188:author id="{68F2869A-FD50-6877-6793-A70E2D17267C}" name="O'Leary, Derek (OVW)" initials="DO" userId="S::Derek.O'Leary@usdoj.gov::01c709aa-456e-4798-b883-8a23bf5b0fb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153E"/>
    <a:srgbClr val="4AA8BB"/>
    <a:srgbClr val="3E0000"/>
    <a:srgbClr val="6D5C88"/>
    <a:srgbClr val="7C53AA"/>
    <a:srgbClr val="616161"/>
    <a:srgbClr val="360061"/>
    <a:srgbClr val="9966FF"/>
    <a:srgbClr val="937D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26" autoAdjust="0"/>
    <p:restoredTop sz="94660"/>
  </p:normalViewPr>
  <p:slideViewPr>
    <p:cSldViewPr snapToGrid="0">
      <p:cViewPr varScale="1">
        <p:scale>
          <a:sx n="141" d="100"/>
          <a:sy n="141" d="100"/>
        </p:scale>
        <p:origin x="488" y="17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1" d="100"/>
          <a:sy n="51" d="100"/>
        </p:scale>
        <p:origin x="1836" y="2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handoutMaster" Target="handoutMasters/handout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theme" Target="theme/theme1.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viewProps" Target="view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microsoft.com/office/2018/10/relationships/authors" Target="authors.xml"/></Relationships>
</file>

<file path=ppt/comments/modernComment_17A_DD418A13.xml><?xml version="1.0" encoding="utf-8"?>
<p188:cmLst xmlns:a="http://schemas.openxmlformats.org/drawingml/2006/main" xmlns:r="http://schemas.openxmlformats.org/officeDocument/2006/relationships" xmlns:p188="http://schemas.microsoft.com/office/powerpoint/2018/8/main">
  <p188:cm id="{C0091C20-3135-4328-920B-FB0785F975CF}" authorId="{68F2869A-FD50-6877-6793-A70E2D17267C}" created="2024-12-02T20:20:21.686">
    <pc:sldMkLst xmlns:pc="http://schemas.microsoft.com/office/powerpoint/2013/main/command">
      <pc:docMk/>
      <pc:sldMk cId="3712059923" sldId="378"/>
    </pc:sldMkLst>
    <p188:txBody>
      <a:bodyPr/>
      <a:lstStyle/>
      <a:p>
        <a:r>
          <a:rPr lang="en-US"/>
          <a:t>REFERENCE TO AWARD CONDITIONS AND ENCOURAGEMENT TO READ OTHERS</a:t>
        </a:r>
      </a:p>
    </p188:txBody>
  </p188:cm>
</p188:cmLst>
</file>

<file path=ppt/comments/modernComment_181_800376A8.xml><?xml version="1.0" encoding="utf-8"?>
<p188:cmLst xmlns:a="http://schemas.openxmlformats.org/drawingml/2006/main" xmlns:r="http://schemas.openxmlformats.org/officeDocument/2006/relationships" xmlns:p188="http://schemas.microsoft.com/office/powerpoint/2018/8/main">
  <p188:cm id="{89A814DC-B724-4746-8AD7-7B3EFDCA12A7}" authorId="{68F2869A-FD50-6877-6793-A70E2D17267C}" created="2024-12-02T20:16:13.556">
    <pc:sldMkLst xmlns:pc="http://schemas.microsoft.com/office/powerpoint/2013/main/command">
      <pc:docMk/>
      <pc:sldMk cId="2147710632" sldId="385"/>
    </pc:sldMkLst>
    <p188:txBody>
      <a:bodyPr/>
      <a:lstStyle/>
      <a:p>
        <a:r>
          <a:rPr lang="en-US"/>
          <a:t>ADD A SLIDE ABOUT NGO WEBINARS</a:t>
        </a:r>
      </a:p>
    </p188:txBody>
  </p188:cm>
</p188:cmLst>
</file>

<file path=ppt/comments/modernComment_18E_D2C82A7E.xml><?xml version="1.0" encoding="utf-8"?>
<p188:cmLst xmlns:a="http://schemas.openxmlformats.org/drawingml/2006/main" xmlns:r="http://schemas.openxmlformats.org/officeDocument/2006/relationships" xmlns:p188="http://schemas.microsoft.com/office/powerpoint/2018/8/main">
  <p188:cm id="{0FD39F00-CDBF-454E-BE82-BA5E2432E320}" authorId="{68F2869A-FD50-6877-6793-A70E2D17267C}" created="2024-12-02T20:21:46.364">
    <pc:sldMkLst xmlns:pc="http://schemas.microsoft.com/office/powerpoint/2013/main/command">
      <pc:docMk/>
      <pc:sldMk cId="3536333438" sldId="398"/>
    </pc:sldMkLst>
    <p188:txBody>
      <a:bodyPr/>
      <a:lstStyle/>
      <a:p>
        <a:r>
          <a:rPr lang="en-US"/>
          <a:t>ADD TA RESOURCES INFORMATION</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ECA211-2299-43AD-9B03-526459993C2D}"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96A8637C-F4F6-4125-BA50-3035D9A7142C}">
      <dgm:prSet phldrT="[Text]" custT="1"/>
      <dgm:spPr/>
      <dgm:t>
        <a:bodyPr/>
        <a:lstStyle/>
        <a:p>
          <a:r>
            <a:rPr lang="en-US" sz="1600"/>
            <a:t>Budget clearance (~1-3 months)</a:t>
          </a:r>
        </a:p>
      </dgm:t>
    </dgm:pt>
    <dgm:pt modelId="{453B8332-EC0A-43F2-89D0-2A9227B1AC5D}" type="parTrans" cxnId="{6CB69617-185F-48CB-BEC0-E960B71D89E9}">
      <dgm:prSet/>
      <dgm:spPr/>
      <dgm:t>
        <a:bodyPr/>
        <a:lstStyle/>
        <a:p>
          <a:endParaRPr lang="en-US" sz="1600"/>
        </a:p>
      </dgm:t>
    </dgm:pt>
    <dgm:pt modelId="{B1422689-6E31-405C-9F27-6D05C85E7860}" type="sibTrans" cxnId="{6CB69617-185F-48CB-BEC0-E960B71D89E9}">
      <dgm:prSet/>
      <dgm:spPr/>
      <dgm:t>
        <a:bodyPr/>
        <a:lstStyle/>
        <a:p>
          <a:endParaRPr lang="en-US" sz="1600"/>
        </a:p>
      </dgm:t>
    </dgm:pt>
    <dgm:pt modelId="{8D38FE97-9073-4DB6-A866-322F621817B6}">
      <dgm:prSet phldrT="[Text]" custT="1"/>
      <dgm:spPr/>
      <dgm:t>
        <a:bodyPr/>
        <a:lstStyle/>
        <a:p>
          <a:r>
            <a:rPr lang="en-US" sz="1600"/>
            <a:t>OVW approves your (revised) budget</a:t>
          </a:r>
        </a:p>
      </dgm:t>
    </dgm:pt>
    <dgm:pt modelId="{22149446-F907-460A-8BC8-877EA552B88C}" type="parTrans" cxnId="{6C39B8B2-5BAF-4FDF-A0AE-B3D598D06F0C}">
      <dgm:prSet/>
      <dgm:spPr/>
      <dgm:t>
        <a:bodyPr/>
        <a:lstStyle/>
        <a:p>
          <a:endParaRPr lang="en-US" sz="1600"/>
        </a:p>
      </dgm:t>
    </dgm:pt>
    <dgm:pt modelId="{A6A69BF5-701F-4491-9569-FD99B705571B}" type="sibTrans" cxnId="{6C39B8B2-5BAF-4FDF-A0AE-B3D598D06F0C}">
      <dgm:prSet/>
      <dgm:spPr/>
      <dgm:t>
        <a:bodyPr/>
        <a:lstStyle/>
        <a:p>
          <a:endParaRPr lang="en-US" sz="1600"/>
        </a:p>
      </dgm:t>
    </dgm:pt>
    <dgm:pt modelId="{65F9CBC9-6300-4378-A8F7-50BEC15BB854}">
      <dgm:prSet phldrT="[Text]" custT="1"/>
      <dgm:spPr/>
      <dgm:t>
        <a:bodyPr/>
        <a:lstStyle/>
        <a:p>
          <a:r>
            <a:rPr lang="en-US" sz="1600"/>
            <a:t>Planning Phase     (~3-6 months)</a:t>
          </a:r>
        </a:p>
      </dgm:t>
    </dgm:pt>
    <dgm:pt modelId="{9E0D7572-35E2-43F1-BA12-0E74E44025E9}" type="parTrans" cxnId="{1348FDD7-7DE1-4B98-9AC0-66224201FC60}">
      <dgm:prSet/>
      <dgm:spPr/>
      <dgm:t>
        <a:bodyPr/>
        <a:lstStyle/>
        <a:p>
          <a:endParaRPr lang="en-US" sz="1600"/>
        </a:p>
      </dgm:t>
    </dgm:pt>
    <dgm:pt modelId="{2DF0C67D-ADCC-4A4C-A561-E21E85059D0F}" type="sibTrans" cxnId="{1348FDD7-7DE1-4B98-9AC0-66224201FC60}">
      <dgm:prSet/>
      <dgm:spPr/>
      <dgm:t>
        <a:bodyPr/>
        <a:lstStyle/>
        <a:p>
          <a:endParaRPr lang="en-US" sz="1600"/>
        </a:p>
      </dgm:t>
    </dgm:pt>
    <dgm:pt modelId="{0C2A597E-C322-4CA5-91AB-4639E70419B9}">
      <dgm:prSet phldrT="[Text]" custT="1"/>
      <dgm:spPr/>
      <dgm:t>
        <a:bodyPr/>
        <a:lstStyle/>
        <a:p>
          <a:r>
            <a:rPr lang="en-US" sz="1600"/>
            <a:t>Planning meetings with OVW and TA providers</a:t>
          </a:r>
        </a:p>
      </dgm:t>
    </dgm:pt>
    <dgm:pt modelId="{6EA82943-4C93-4908-8C7F-CAF8BA011771}" type="parTrans" cxnId="{E910F546-D148-4EDE-B6B2-4F66E7792D80}">
      <dgm:prSet/>
      <dgm:spPr/>
      <dgm:t>
        <a:bodyPr/>
        <a:lstStyle/>
        <a:p>
          <a:endParaRPr lang="en-US" sz="1600"/>
        </a:p>
      </dgm:t>
    </dgm:pt>
    <dgm:pt modelId="{F5F4C2D1-1605-4BD9-A717-66D82B587BB7}" type="sibTrans" cxnId="{E910F546-D148-4EDE-B6B2-4F66E7792D80}">
      <dgm:prSet/>
      <dgm:spPr/>
      <dgm:t>
        <a:bodyPr/>
        <a:lstStyle/>
        <a:p>
          <a:endParaRPr lang="en-US" sz="1600"/>
        </a:p>
      </dgm:t>
    </dgm:pt>
    <dgm:pt modelId="{EA75707F-A6D7-4562-AF07-EB8D16BAA2D1}">
      <dgm:prSet phldrT="[Text]" custT="1"/>
      <dgm:spPr/>
      <dgm:t>
        <a:bodyPr/>
        <a:lstStyle/>
        <a:p>
          <a:r>
            <a:rPr lang="en-US" sz="1600"/>
            <a:t>Project implementation (rest of grant period)</a:t>
          </a:r>
        </a:p>
      </dgm:t>
    </dgm:pt>
    <dgm:pt modelId="{F9F9453D-C73E-404C-9619-A67B76C81CBD}" type="parTrans" cxnId="{A2AF5D32-17F9-4C03-82F9-4CAF0665B485}">
      <dgm:prSet/>
      <dgm:spPr/>
      <dgm:t>
        <a:bodyPr/>
        <a:lstStyle/>
        <a:p>
          <a:endParaRPr lang="en-US" sz="1600"/>
        </a:p>
      </dgm:t>
    </dgm:pt>
    <dgm:pt modelId="{62262C20-F42F-4AAB-8CB2-DB1277F83528}" type="sibTrans" cxnId="{A2AF5D32-17F9-4C03-82F9-4CAF0665B485}">
      <dgm:prSet/>
      <dgm:spPr/>
      <dgm:t>
        <a:bodyPr/>
        <a:lstStyle/>
        <a:p>
          <a:endParaRPr lang="en-US" sz="1600"/>
        </a:p>
      </dgm:t>
    </dgm:pt>
    <dgm:pt modelId="{8124C60B-8B9E-4FD5-80BD-DA706858704A}">
      <dgm:prSet phldrT="[Text]" custT="1"/>
      <dgm:spPr/>
      <dgm:t>
        <a:bodyPr/>
        <a:lstStyle/>
        <a:p>
          <a:r>
            <a:rPr lang="en-US" sz="1600"/>
            <a:t>Approved project activities</a:t>
          </a:r>
        </a:p>
      </dgm:t>
    </dgm:pt>
    <dgm:pt modelId="{C5F20606-438D-49BD-A793-B79A3486B7F5}" type="parTrans" cxnId="{097E5B6F-F2EA-4B50-B38D-407CF77CF25D}">
      <dgm:prSet/>
      <dgm:spPr/>
      <dgm:t>
        <a:bodyPr/>
        <a:lstStyle/>
        <a:p>
          <a:endParaRPr lang="en-US" sz="1600"/>
        </a:p>
      </dgm:t>
    </dgm:pt>
    <dgm:pt modelId="{BFDB551A-A824-4F07-87C4-2EA0B9ECF907}" type="sibTrans" cxnId="{097E5B6F-F2EA-4B50-B38D-407CF77CF25D}">
      <dgm:prSet/>
      <dgm:spPr/>
      <dgm:t>
        <a:bodyPr/>
        <a:lstStyle/>
        <a:p>
          <a:endParaRPr lang="en-US" sz="1600"/>
        </a:p>
      </dgm:t>
    </dgm:pt>
    <dgm:pt modelId="{7FBBB501-BBD0-45A5-A813-577D5ED47542}">
      <dgm:prSet phldrT="[Text]" custT="1"/>
      <dgm:spPr/>
      <dgm:t>
        <a:bodyPr/>
        <a:lstStyle/>
        <a:p>
          <a:r>
            <a:rPr lang="en-US" sz="1600"/>
            <a:t>Project closeout</a:t>
          </a:r>
        </a:p>
      </dgm:t>
    </dgm:pt>
    <dgm:pt modelId="{5787FD81-B4C3-443D-BC13-1E5F84772A6E}" type="parTrans" cxnId="{059FD44D-6A3C-447A-A20F-FB1F97F1D2D6}">
      <dgm:prSet/>
      <dgm:spPr/>
      <dgm:t>
        <a:bodyPr/>
        <a:lstStyle/>
        <a:p>
          <a:endParaRPr lang="en-US" sz="1600"/>
        </a:p>
      </dgm:t>
    </dgm:pt>
    <dgm:pt modelId="{1DED7B3E-D82C-4702-B0BF-7E43FABEF935}" type="sibTrans" cxnId="{059FD44D-6A3C-447A-A20F-FB1F97F1D2D6}">
      <dgm:prSet/>
      <dgm:spPr/>
      <dgm:t>
        <a:bodyPr/>
        <a:lstStyle/>
        <a:p>
          <a:endParaRPr lang="en-US" sz="1600"/>
        </a:p>
      </dgm:t>
    </dgm:pt>
    <dgm:pt modelId="{23681F1A-6931-42CE-BB87-CF194CF92FBB}">
      <dgm:prSet phldrT="[Text]" custT="1"/>
      <dgm:spPr/>
      <dgm:t>
        <a:bodyPr/>
        <a:lstStyle/>
        <a:p>
          <a:r>
            <a:rPr lang="en-US" sz="1600"/>
            <a:t>$10k available </a:t>
          </a:r>
          <a:r>
            <a:rPr lang="en-US" sz="1600" b="1"/>
            <a:t>only </a:t>
          </a:r>
          <a:r>
            <a:rPr lang="en-US" sz="1600"/>
            <a:t>for required new grantee orientation </a:t>
          </a:r>
        </a:p>
      </dgm:t>
    </dgm:pt>
    <dgm:pt modelId="{1B2D7B5B-32DF-4487-9D69-A713197E3189}" type="parTrans" cxnId="{A7B43220-381E-4B9F-9C02-7AD3D2712CB3}">
      <dgm:prSet/>
      <dgm:spPr/>
      <dgm:t>
        <a:bodyPr/>
        <a:lstStyle/>
        <a:p>
          <a:endParaRPr lang="en-US"/>
        </a:p>
      </dgm:t>
    </dgm:pt>
    <dgm:pt modelId="{56C55767-2216-4AB3-9F39-DA8B9A85858E}" type="sibTrans" cxnId="{A7B43220-381E-4B9F-9C02-7AD3D2712CB3}">
      <dgm:prSet/>
      <dgm:spPr/>
      <dgm:t>
        <a:bodyPr/>
        <a:lstStyle/>
        <a:p>
          <a:endParaRPr lang="en-US"/>
        </a:p>
      </dgm:t>
    </dgm:pt>
    <dgm:pt modelId="{6457A0F9-E548-40E0-A746-8570A9E943FC}">
      <dgm:prSet phldrT="[Text]" custT="1"/>
      <dgm:spPr/>
      <dgm:t>
        <a:bodyPr/>
        <a:lstStyle/>
        <a:p>
          <a:r>
            <a:rPr lang="en-US" sz="1600"/>
            <a:t>Grantee and partner submit required policies and project workplan</a:t>
          </a:r>
        </a:p>
      </dgm:t>
    </dgm:pt>
    <dgm:pt modelId="{9A7F0BCE-8CFD-4D13-AA8C-1EF6007655AD}" type="parTrans" cxnId="{37C8E6DE-1679-4DA9-989D-772B7FFF287C}">
      <dgm:prSet/>
      <dgm:spPr/>
      <dgm:t>
        <a:bodyPr/>
        <a:lstStyle/>
        <a:p>
          <a:endParaRPr lang="en-US"/>
        </a:p>
      </dgm:t>
    </dgm:pt>
    <dgm:pt modelId="{AB91C994-7221-484C-A282-A6C6DB1C96B4}" type="sibTrans" cxnId="{37C8E6DE-1679-4DA9-989D-772B7FFF287C}">
      <dgm:prSet/>
      <dgm:spPr/>
      <dgm:t>
        <a:bodyPr/>
        <a:lstStyle/>
        <a:p>
          <a:endParaRPr lang="en-US"/>
        </a:p>
      </dgm:t>
    </dgm:pt>
    <dgm:pt modelId="{46FB767B-6FCF-4617-B1D3-8D54B88323E1}">
      <dgm:prSet phldrT="[Text]" custT="1"/>
      <dgm:spPr/>
      <dgm:t>
        <a:bodyPr/>
        <a:lstStyle/>
        <a:p>
          <a:r>
            <a:rPr lang="en-US" sz="1600"/>
            <a:t>$50k total available to conduct </a:t>
          </a:r>
          <a:r>
            <a:rPr lang="en-US" sz="1600" b="1"/>
            <a:t>only</a:t>
          </a:r>
          <a:r>
            <a:rPr lang="en-US" sz="1600"/>
            <a:t> planning activities</a:t>
          </a:r>
        </a:p>
      </dgm:t>
    </dgm:pt>
    <dgm:pt modelId="{E9555076-A57B-4135-8DB4-A49679328866}" type="parTrans" cxnId="{17E2CE8A-02D3-4AE4-A5A8-8F30A192E998}">
      <dgm:prSet/>
      <dgm:spPr/>
      <dgm:t>
        <a:bodyPr/>
        <a:lstStyle/>
        <a:p>
          <a:endParaRPr lang="en-US"/>
        </a:p>
      </dgm:t>
    </dgm:pt>
    <dgm:pt modelId="{6453D4D4-F207-42DD-B8FD-0CB6605B7AFF}" type="sibTrans" cxnId="{17E2CE8A-02D3-4AE4-A5A8-8F30A192E998}">
      <dgm:prSet/>
      <dgm:spPr/>
      <dgm:t>
        <a:bodyPr/>
        <a:lstStyle/>
        <a:p>
          <a:endParaRPr lang="en-US"/>
        </a:p>
      </dgm:t>
    </dgm:pt>
    <dgm:pt modelId="{FA2C98E3-B16A-423C-89AB-B27709B712F6}">
      <dgm:prSet phldrT="[Text]" custT="1"/>
      <dgm:spPr/>
      <dgm:t>
        <a:bodyPr/>
        <a:lstStyle/>
        <a:p>
          <a:endParaRPr lang="en-US" sz="1600"/>
        </a:p>
      </dgm:t>
    </dgm:pt>
    <dgm:pt modelId="{52E4C061-148A-4431-B851-E590CD1CDB4F}" type="sibTrans" cxnId="{00DA586B-8BE2-42DB-8FF3-8FDECE03CCD2}">
      <dgm:prSet/>
      <dgm:spPr/>
      <dgm:t>
        <a:bodyPr/>
        <a:lstStyle/>
        <a:p>
          <a:endParaRPr lang="en-US" sz="1600"/>
        </a:p>
      </dgm:t>
    </dgm:pt>
    <dgm:pt modelId="{F8C3852A-A599-455E-95AC-8B535BFE11FC}" type="parTrans" cxnId="{00DA586B-8BE2-42DB-8FF3-8FDECE03CCD2}">
      <dgm:prSet/>
      <dgm:spPr/>
      <dgm:t>
        <a:bodyPr/>
        <a:lstStyle/>
        <a:p>
          <a:endParaRPr lang="en-US" sz="1600"/>
        </a:p>
      </dgm:t>
    </dgm:pt>
    <dgm:pt modelId="{353DBAB8-CE63-4BEB-9EBF-336697643700}">
      <dgm:prSet phldrT="[Text]" custT="1"/>
      <dgm:spPr/>
      <dgm:t>
        <a:bodyPr/>
        <a:lstStyle/>
        <a:p>
          <a:r>
            <a:rPr lang="en-US" sz="1600"/>
            <a:t>Full $350k available</a:t>
          </a:r>
        </a:p>
      </dgm:t>
    </dgm:pt>
    <dgm:pt modelId="{14722B28-BD53-4B33-A4C0-2934BDD0E178}" type="parTrans" cxnId="{2A790F5C-CAAE-48B2-BE2E-6E0F89E0AF0E}">
      <dgm:prSet/>
      <dgm:spPr/>
      <dgm:t>
        <a:bodyPr/>
        <a:lstStyle/>
        <a:p>
          <a:endParaRPr lang="en-US"/>
        </a:p>
      </dgm:t>
    </dgm:pt>
    <dgm:pt modelId="{CD69D127-EA64-4863-B419-DE47BAB97D84}" type="sibTrans" cxnId="{2A790F5C-CAAE-48B2-BE2E-6E0F89E0AF0E}">
      <dgm:prSet/>
      <dgm:spPr/>
      <dgm:t>
        <a:bodyPr/>
        <a:lstStyle/>
        <a:p>
          <a:endParaRPr lang="en-US"/>
        </a:p>
      </dgm:t>
    </dgm:pt>
    <dgm:pt modelId="{FB059A7D-F867-4CA3-9604-597E1939AB7D}" type="pres">
      <dgm:prSet presAssocID="{38ECA211-2299-43AD-9B03-526459993C2D}" presName="rootnode" presStyleCnt="0">
        <dgm:presLayoutVars>
          <dgm:chMax/>
          <dgm:chPref/>
          <dgm:dir/>
          <dgm:animLvl val="lvl"/>
        </dgm:presLayoutVars>
      </dgm:prSet>
      <dgm:spPr/>
    </dgm:pt>
    <dgm:pt modelId="{FB11316B-62A6-45A4-9FFC-A1D7EFC7854C}" type="pres">
      <dgm:prSet presAssocID="{96A8637C-F4F6-4125-BA50-3035D9A7142C}" presName="composite" presStyleCnt="0"/>
      <dgm:spPr/>
    </dgm:pt>
    <dgm:pt modelId="{0F916CC9-0E67-4008-BADD-511725A5E70F}" type="pres">
      <dgm:prSet presAssocID="{96A8637C-F4F6-4125-BA50-3035D9A7142C}" presName="bentUpArrow1" presStyleLbl="alignImgPlace1" presStyleIdx="0" presStyleCnt="3" custScaleX="92718" custLinFactNeighborX="-56456" custLinFactNeighborY="15084"/>
      <dgm:spPr/>
    </dgm:pt>
    <dgm:pt modelId="{7769306B-BD8C-4EC9-B444-F0A3B7248F44}" type="pres">
      <dgm:prSet presAssocID="{96A8637C-F4F6-4125-BA50-3035D9A7142C}" presName="ParentText" presStyleLbl="node1" presStyleIdx="0" presStyleCnt="4" custScaleX="81838" custLinFactX="-36909" custLinFactNeighborX="-100000" custLinFactNeighborY="11994">
        <dgm:presLayoutVars>
          <dgm:chMax val="1"/>
          <dgm:chPref val="1"/>
          <dgm:bulletEnabled val="1"/>
        </dgm:presLayoutVars>
      </dgm:prSet>
      <dgm:spPr/>
    </dgm:pt>
    <dgm:pt modelId="{037CFF1F-8009-4DAA-BC25-ECAADFCE84C5}" type="pres">
      <dgm:prSet presAssocID="{96A8637C-F4F6-4125-BA50-3035D9A7142C}" presName="ChildText" presStyleLbl="revTx" presStyleIdx="0" presStyleCnt="3" custScaleX="350481" custLinFactNeighborX="46736" custLinFactNeighborY="19977">
        <dgm:presLayoutVars>
          <dgm:chMax val="0"/>
          <dgm:chPref val="0"/>
          <dgm:bulletEnabled val="1"/>
        </dgm:presLayoutVars>
      </dgm:prSet>
      <dgm:spPr/>
    </dgm:pt>
    <dgm:pt modelId="{5CCB06E8-0582-4FD0-996F-430CBDD74A55}" type="pres">
      <dgm:prSet presAssocID="{B1422689-6E31-405C-9F27-6D05C85E7860}" presName="sibTrans" presStyleCnt="0"/>
      <dgm:spPr/>
    </dgm:pt>
    <dgm:pt modelId="{8831563A-28F7-4BFE-BECF-9CDA50895D34}" type="pres">
      <dgm:prSet presAssocID="{65F9CBC9-6300-4378-A8F7-50BEC15BB854}" presName="composite" presStyleCnt="0"/>
      <dgm:spPr/>
    </dgm:pt>
    <dgm:pt modelId="{C29FC09A-9A34-4FF8-A4D2-D2182033A9C4}" type="pres">
      <dgm:prSet presAssocID="{65F9CBC9-6300-4378-A8F7-50BEC15BB854}" presName="bentUpArrow1" presStyleLbl="alignImgPlace1" presStyleIdx="1" presStyleCnt="3" custScaleX="113504" custScaleY="107877" custLinFactX="-52208" custLinFactNeighborX="-100000" custLinFactNeighborY="28049"/>
      <dgm:spPr/>
    </dgm:pt>
    <dgm:pt modelId="{952121C9-7C6D-463E-9501-41457F8B687E}" type="pres">
      <dgm:prSet presAssocID="{65F9CBC9-6300-4378-A8F7-50BEC15BB854}" presName="ParentText" presStyleLbl="node1" presStyleIdx="1" presStyleCnt="4" custScaleX="137488" custLinFactX="-58121" custLinFactNeighborX="-100000" custLinFactNeighborY="18699">
        <dgm:presLayoutVars>
          <dgm:chMax val="1"/>
          <dgm:chPref val="1"/>
          <dgm:bulletEnabled val="1"/>
        </dgm:presLayoutVars>
      </dgm:prSet>
      <dgm:spPr/>
    </dgm:pt>
    <dgm:pt modelId="{312C78A1-F153-430A-8023-12B64AA1599C}" type="pres">
      <dgm:prSet presAssocID="{65F9CBC9-6300-4378-A8F7-50BEC15BB854}" presName="ChildText" presStyleLbl="revTx" presStyleIdx="1" presStyleCnt="3" custScaleX="607055" custLinFactNeighborX="63083" custLinFactNeighborY="24161">
        <dgm:presLayoutVars>
          <dgm:chMax val="0"/>
          <dgm:chPref val="0"/>
          <dgm:bulletEnabled val="1"/>
        </dgm:presLayoutVars>
      </dgm:prSet>
      <dgm:spPr/>
    </dgm:pt>
    <dgm:pt modelId="{FED07420-2253-43C3-9808-971C1E62FFB1}" type="pres">
      <dgm:prSet presAssocID="{2DF0C67D-ADCC-4A4C-A561-E21E85059D0F}" presName="sibTrans" presStyleCnt="0"/>
      <dgm:spPr/>
    </dgm:pt>
    <dgm:pt modelId="{63EEB915-04EB-42DF-883C-9BABFAE00DF1}" type="pres">
      <dgm:prSet presAssocID="{EA75707F-A6D7-4562-AF07-EB8D16BAA2D1}" presName="composite" presStyleCnt="0"/>
      <dgm:spPr/>
    </dgm:pt>
    <dgm:pt modelId="{12D8947D-7E25-4310-8D9B-3255728139C2}" type="pres">
      <dgm:prSet presAssocID="{EA75707F-A6D7-4562-AF07-EB8D16BAA2D1}" presName="bentUpArrow1" presStyleLbl="alignImgPlace1" presStyleIdx="2" presStyleCnt="3" custScaleX="201346" custScaleY="109328" custLinFactX="13968" custLinFactNeighborX="100000" custLinFactNeighborY="5075"/>
      <dgm:spPr/>
    </dgm:pt>
    <dgm:pt modelId="{6DBDCC8D-DC64-4790-8E75-72F16B02FB9C}" type="pres">
      <dgm:prSet presAssocID="{EA75707F-A6D7-4562-AF07-EB8D16BAA2D1}" presName="ParentText" presStyleLbl="node1" presStyleIdx="2" presStyleCnt="4" custScaleX="236144" custLinFactNeighborX="-57837" custLinFactNeighborY="23219">
        <dgm:presLayoutVars>
          <dgm:chMax val="1"/>
          <dgm:chPref val="1"/>
          <dgm:bulletEnabled val="1"/>
        </dgm:presLayoutVars>
      </dgm:prSet>
      <dgm:spPr/>
    </dgm:pt>
    <dgm:pt modelId="{7FC8E647-542A-4DA9-B21D-F29B1E8711FA}" type="pres">
      <dgm:prSet presAssocID="{EA75707F-A6D7-4562-AF07-EB8D16BAA2D1}" presName="ChildText" presStyleLbl="revTx" presStyleIdx="2" presStyleCnt="3" custScaleX="266127" custLinFactNeighborX="93046" custLinFactNeighborY="31799">
        <dgm:presLayoutVars>
          <dgm:chMax val="0"/>
          <dgm:chPref val="0"/>
          <dgm:bulletEnabled val="1"/>
        </dgm:presLayoutVars>
      </dgm:prSet>
      <dgm:spPr/>
    </dgm:pt>
    <dgm:pt modelId="{9DC026CE-6DA7-4EA1-9E69-973DF8CAA878}" type="pres">
      <dgm:prSet presAssocID="{62262C20-F42F-4AAB-8CB2-DB1277F83528}" presName="sibTrans" presStyleCnt="0"/>
      <dgm:spPr/>
    </dgm:pt>
    <dgm:pt modelId="{77249F5E-7FB5-4087-A81F-39264C43A9DF}" type="pres">
      <dgm:prSet presAssocID="{7FBBB501-BBD0-45A5-A813-577D5ED47542}" presName="composite" presStyleCnt="0"/>
      <dgm:spPr/>
    </dgm:pt>
    <dgm:pt modelId="{17052F25-36E1-452D-AB41-FE9ADB29F488}" type="pres">
      <dgm:prSet presAssocID="{7FBBB501-BBD0-45A5-A813-577D5ED47542}" presName="ParentText" presStyleLbl="node1" presStyleIdx="3" presStyleCnt="4" custScaleX="82216" custScaleY="73515" custLinFactX="37571" custLinFactNeighborX="100000" custLinFactNeighborY="9798">
        <dgm:presLayoutVars>
          <dgm:chMax val="1"/>
          <dgm:chPref val="1"/>
          <dgm:bulletEnabled val="1"/>
        </dgm:presLayoutVars>
      </dgm:prSet>
      <dgm:spPr/>
    </dgm:pt>
  </dgm:ptLst>
  <dgm:cxnLst>
    <dgm:cxn modelId="{6F37210B-35E2-476A-B840-740CA3251E42}" type="presOf" srcId="{8D38FE97-9073-4DB6-A866-322F621817B6}" destId="{037CFF1F-8009-4DAA-BC25-ECAADFCE84C5}" srcOrd="0" destOrd="0" presId="urn:microsoft.com/office/officeart/2005/8/layout/StepDownProcess"/>
    <dgm:cxn modelId="{3719940F-B510-4ACD-B131-87BD4D447546}" type="presOf" srcId="{353DBAB8-CE63-4BEB-9EBF-336697643700}" destId="{7FC8E647-542A-4DA9-B21D-F29B1E8711FA}" srcOrd="0" destOrd="1" presId="urn:microsoft.com/office/officeart/2005/8/layout/StepDownProcess"/>
    <dgm:cxn modelId="{6CB69617-185F-48CB-BEC0-E960B71D89E9}" srcId="{38ECA211-2299-43AD-9B03-526459993C2D}" destId="{96A8637C-F4F6-4125-BA50-3035D9A7142C}" srcOrd="0" destOrd="0" parTransId="{453B8332-EC0A-43F2-89D0-2A9227B1AC5D}" sibTransId="{B1422689-6E31-405C-9F27-6D05C85E7860}"/>
    <dgm:cxn modelId="{6333B51A-CB37-4652-97DF-80F4B41F74D6}" type="presOf" srcId="{38ECA211-2299-43AD-9B03-526459993C2D}" destId="{FB059A7D-F867-4CA3-9604-597E1939AB7D}" srcOrd="0" destOrd="0" presId="urn:microsoft.com/office/officeart/2005/8/layout/StepDownProcess"/>
    <dgm:cxn modelId="{A7B43220-381E-4B9F-9C02-7AD3D2712CB3}" srcId="{96A8637C-F4F6-4125-BA50-3035D9A7142C}" destId="{23681F1A-6931-42CE-BB87-CF194CF92FBB}" srcOrd="1" destOrd="0" parTransId="{1B2D7B5B-32DF-4487-9D69-A713197E3189}" sibTransId="{56C55767-2216-4AB3-9F39-DA8B9A85858E}"/>
    <dgm:cxn modelId="{65E4C724-CB75-40E4-A408-66C1B26DACE2}" type="presOf" srcId="{6457A0F9-E548-40E0-A746-8570A9E943FC}" destId="{312C78A1-F153-430A-8023-12B64AA1599C}" srcOrd="0" destOrd="1" presId="urn:microsoft.com/office/officeart/2005/8/layout/StepDownProcess"/>
    <dgm:cxn modelId="{A2AF5D32-17F9-4C03-82F9-4CAF0665B485}" srcId="{38ECA211-2299-43AD-9B03-526459993C2D}" destId="{EA75707F-A6D7-4562-AF07-EB8D16BAA2D1}" srcOrd="2" destOrd="0" parTransId="{F9F9453D-C73E-404C-9619-A67B76C81CBD}" sibTransId="{62262C20-F42F-4AAB-8CB2-DB1277F83528}"/>
    <dgm:cxn modelId="{0083093C-0161-47D2-9BD0-4ABE33752A40}" type="presOf" srcId="{0C2A597E-C322-4CA5-91AB-4639E70419B9}" destId="{312C78A1-F153-430A-8023-12B64AA1599C}" srcOrd="0" destOrd="0" presId="urn:microsoft.com/office/officeart/2005/8/layout/StepDownProcess"/>
    <dgm:cxn modelId="{E910F546-D148-4EDE-B6B2-4F66E7792D80}" srcId="{65F9CBC9-6300-4378-A8F7-50BEC15BB854}" destId="{0C2A597E-C322-4CA5-91AB-4639E70419B9}" srcOrd="0" destOrd="0" parTransId="{6EA82943-4C93-4908-8C7F-CAF8BA011771}" sibTransId="{F5F4C2D1-1605-4BD9-A717-66D82B587BB7}"/>
    <dgm:cxn modelId="{059FD44D-6A3C-447A-A20F-FB1F97F1D2D6}" srcId="{38ECA211-2299-43AD-9B03-526459993C2D}" destId="{7FBBB501-BBD0-45A5-A813-577D5ED47542}" srcOrd="3" destOrd="0" parTransId="{5787FD81-B4C3-443D-BC13-1E5F84772A6E}" sibTransId="{1DED7B3E-D82C-4702-B0BF-7E43FABEF935}"/>
    <dgm:cxn modelId="{2A790F5C-CAAE-48B2-BE2E-6E0F89E0AF0E}" srcId="{EA75707F-A6D7-4562-AF07-EB8D16BAA2D1}" destId="{353DBAB8-CE63-4BEB-9EBF-336697643700}" srcOrd="1" destOrd="0" parTransId="{14722B28-BD53-4B33-A4C0-2934BDD0E178}" sibTransId="{CD69D127-EA64-4863-B419-DE47BAB97D84}"/>
    <dgm:cxn modelId="{06F18A62-D329-4704-96AF-A2799F00D507}" type="presOf" srcId="{46FB767B-6FCF-4617-B1D3-8D54B88323E1}" destId="{312C78A1-F153-430A-8023-12B64AA1599C}" srcOrd="0" destOrd="2" presId="urn:microsoft.com/office/officeart/2005/8/layout/StepDownProcess"/>
    <dgm:cxn modelId="{70088264-7616-47AA-A200-9CB34F34888C}" type="presOf" srcId="{EA75707F-A6D7-4562-AF07-EB8D16BAA2D1}" destId="{6DBDCC8D-DC64-4790-8E75-72F16B02FB9C}" srcOrd="0" destOrd="0" presId="urn:microsoft.com/office/officeart/2005/8/layout/StepDownProcess"/>
    <dgm:cxn modelId="{00DA586B-8BE2-42DB-8FF3-8FDECE03CCD2}" srcId="{EA75707F-A6D7-4562-AF07-EB8D16BAA2D1}" destId="{FA2C98E3-B16A-423C-89AB-B27709B712F6}" srcOrd="2" destOrd="0" parTransId="{F8C3852A-A599-455E-95AC-8B535BFE11FC}" sibTransId="{52E4C061-148A-4431-B851-E590CD1CDB4F}"/>
    <dgm:cxn modelId="{097E5B6F-F2EA-4B50-B38D-407CF77CF25D}" srcId="{EA75707F-A6D7-4562-AF07-EB8D16BAA2D1}" destId="{8124C60B-8B9E-4FD5-80BD-DA706858704A}" srcOrd="0" destOrd="0" parTransId="{C5F20606-438D-49BD-A793-B79A3486B7F5}" sibTransId="{BFDB551A-A824-4F07-87C4-2EA0B9ECF907}"/>
    <dgm:cxn modelId="{17E2CE8A-02D3-4AE4-A5A8-8F30A192E998}" srcId="{65F9CBC9-6300-4378-A8F7-50BEC15BB854}" destId="{46FB767B-6FCF-4617-B1D3-8D54B88323E1}" srcOrd="2" destOrd="0" parTransId="{E9555076-A57B-4135-8DB4-A49679328866}" sibTransId="{6453D4D4-F207-42DD-B8FD-0CB6605B7AFF}"/>
    <dgm:cxn modelId="{F3A11D97-E6DB-43E1-820B-8D85701FE19E}" type="presOf" srcId="{7FBBB501-BBD0-45A5-A813-577D5ED47542}" destId="{17052F25-36E1-452D-AB41-FE9ADB29F488}" srcOrd="0" destOrd="0" presId="urn:microsoft.com/office/officeart/2005/8/layout/StepDownProcess"/>
    <dgm:cxn modelId="{D30C039F-72CC-4DC1-996D-B317245FD952}" type="presOf" srcId="{23681F1A-6931-42CE-BB87-CF194CF92FBB}" destId="{037CFF1F-8009-4DAA-BC25-ECAADFCE84C5}" srcOrd="0" destOrd="1" presId="urn:microsoft.com/office/officeart/2005/8/layout/StepDownProcess"/>
    <dgm:cxn modelId="{6C39B8B2-5BAF-4FDF-A0AE-B3D598D06F0C}" srcId="{96A8637C-F4F6-4125-BA50-3035D9A7142C}" destId="{8D38FE97-9073-4DB6-A866-322F621817B6}" srcOrd="0" destOrd="0" parTransId="{22149446-F907-460A-8BC8-877EA552B88C}" sibTransId="{A6A69BF5-701F-4491-9569-FD99B705571B}"/>
    <dgm:cxn modelId="{491C78C6-6579-48C9-87C6-FDB0B4216FCE}" type="presOf" srcId="{96A8637C-F4F6-4125-BA50-3035D9A7142C}" destId="{7769306B-BD8C-4EC9-B444-F0A3B7248F44}" srcOrd="0" destOrd="0" presId="urn:microsoft.com/office/officeart/2005/8/layout/StepDownProcess"/>
    <dgm:cxn modelId="{12E8D5D5-B216-489B-8632-46BD5E7C50A4}" type="presOf" srcId="{65F9CBC9-6300-4378-A8F7-50BEC15BB854}" destId="{952121C9-7C6D-463E-9501-41457F8B687E}" srcOrd="0" destOrd="0" presId="urn:microsoft.com/office/officeart/2005/8/layout/StepDownProcess"/>
    <dgm:cxn modelId="{1348FDD7-7DE1-4B98-9AC0-66224201FC60}" srcId="{38ECA211-2299-43AD-9B03-526459993C2D}" destId="{65F9CBC9-6300-4378-A8F7-50BEC15BB854}" srcOrd="1" destOrd="0" parTransId="{9E0D7572-35E2-43F1-BA12-0E74E44025E9}" sibTransId="{2DF0C67D-ADCC-4A4C-A561-E21E85059D0F}"/>
    <dgm:cxn modelId="{37C8E6DE-1679-4DA9-989D-772B7FFF287C}" srcId="{65F9CBC9-6300-4378-A8F7-50BEC15BB854}" destId="{6457A0F9-E548-40E0-A746-8570A9E943FC}" srcOrd="1" destOrd="0" parTransId="{9A7F0BCE-8CFD-4D13-AA8C-1EF6007655AD}" sibTransId="{AB91C994-7221-484C-A282-A6C6DB1C96B4}"/>
    <dgm:cxn modelId="{DECB66E9-FAD6-498B-A92B-F2E02F82D679}" type="presOf" srcId="{8124C60B-8B9E-4FD5-80BD-DA706858704A}" destId="{7FC8E647-542A-4DA9-B21D-F29B1E8711FA}" srcOrd="0" destOrd="0" presId="urn:microsoft.com/office/officeart/2005/8/layout/StepDownProcess"/>
    <dgm:cxn modelId="{A18169F7-FCDC-4D8D-9AF3-20DD098D15D5}" type="presOf" srcId="{FA2C98E3-B16A-423C-89AB-B27709B712F6}" destId="{7FC8E647-542A-4DA9-B21D-F29B1E8711FA}" srcOrd="0" destOrd="2" presId="urn:microsoft.com/office/officeart/2005/8/layout/StepDownProcess"/>
    <dgm:cxn modelId="{5AACB5F6-2D26-44FD-B4C8-7230BA9BAC95}" type="presParOf" srcId="{FB059A7D-F867-4CA3-9604-597E1939AB7D}" destId="{FB11316B-62A6-45A4-9FFC-A1D7EFC7854C}" srcOrd="0" destOrd="0" presId="urn:microsoft.com/office/officeart/2005/8/layout/StepDownProcess"/>
    <dgm:cxn modelId="{0657310A-F16E-4145-B159-E9248C894140}" type="presParOf" srcId="{FB11316B-62A6-45A4-9FFC-A1D7EFC7854C}" destId="{0F916CC9-0E67-4008-BADD-511725A5E70F}" srcOrd="0" destOrd="0" presId="urn:microsoft.com/office/officeart/2005/8/layout/StepDownProcess"/>
    <dgm:cxn modelId="{23D3FCBD-1579-4C08-8522-F30F4F50EFB3}" type="presParOf" srcId="{FB11316B-62A6-45A4-9FFC-A1D7EFC7854C}" destId="{7769306B-BD8C-4EC9-B444-F0A3B7248F44}" srcOrd="1" destOrd="0" presId="urn:microsoft.com/office/officeart/2005/8/layout/StepDownProcess"/>
    <dgm:cxn modelId="{30A18E55-8BFB-45FE-A143-B2D3E58E7BE0}" type="presParOf" srcId="{FB11316B-62A6-45A4-9FFC-A1D7EFC7854C}" destId="{037CFF1F-8009-4DAA-BC25-ECAADFCE84C5}" srcOrd="2" destOrd="0" presId="urn:microsoft.com/office/officeart/2005/8/layout/StepDownProcess"/>
    <dgm:cxn modelId="{160145D8-8151-4B5A-9250-C72AC25D2366}" type="presParOf" srcId="{FB059A7D-F867-4CA3-9604-597E1939AB7D}" destId="{5CCB06E8-0582-4FD0-996F-430CBDD74A55}" srcOrd="1" destOrd="0" presId="urn:microsoft.com/office/officeart/2005/8/layout/StepDownProcess"/>
    <dgm:cxn modelId="{A3F406EE-8133-4F70-82FD-43ED92507FFD}" type="presParOf" srcId="{FB059A7D-F867-4CA3-9604-597E1939AB7D}" destId="{8831563A-28F7-4BFE-BECF-9CDA50895D34}" srcOrd="2" destOrd="0" presId="urn:microsoft.com/office/officeart/2005/8/layout/StepDownProcess"/>
    <dgm:cxn modelId="{8AFEE7DF-2FEB-47FF-9F91-B59FEF9C39B8}" type="presParOf" srcId="{8831563A-28F7-4BFE-BECF-9CDA50895D34}" destId="{C29FC09A-9A34-4FF8-A4D2-D2182033A9C4}" srcOrd="0" destOrd="0" presId="urn:microsoft.com/office/officeart/2005/8/layout/StepDownProcess"/>
    <dgm:cxn modelId="{42DFFEB9-4F29-49DF-A3AD-ACB262497A8F}" type="presParOf" srcId="{8831563A-28F7-4BFE-BECF-9CDA50895D34}" destId="{952121C9-7C6D-463E-9501-41457F8B687E}" srcOrd="1" destOrd="0" presId="urn:microsoft.com/office/officeart/2005/8/layout/StepDownProcess"/>
    <dgm:cxn modelId="{622619E7-2085-4404-89C8-3EF219652A1A}" type="presParOf" srcId="{8831563A-28F7-4BFE-BECF-9CDA50895D34}" destId="{312C78A1-F153-430A-8023-12B64AA1599C}" srcOrd="2" destOrd="0" presId="urn:microsoft.com/office/officeart/2005/8/layout/StepDownProcess"/>
    <dgm:cxn modelId="{683B969E-6B34-4A01-8379-220AAB47372C}" type="presParOf" srcId="{FB059A7D-F867-4CA3-9604-597E1939AB7D}" destId="{FED07420-2253-43C3-9808-971C1E62FFB1}" srcOrd="3" destOrd="0" presId="urn:microsoft.com/office/officeart/2005/8/layout/StepDownProcess"/>
    <dgm:cxn modelId="{015A2DBA-F08C-42B6-AEC7-8F6994115F36}" type="presParOf" srcId="{FB059A7D-F867-4CA3-9604-597E1939AB7D}" destId="{63EEB915-04EB-42DF-883C-9BABFAE00DF1}" srcOrd="4" destOrd="0" presId="urn:microsoft.com/office/officeart/2005/8/layout/StepDownProcess"/>
    <dgm:cxn modelId="{75A7CC84-07D1-4589-BF4A-4867D69D055F}" type="presParOf" srcId="{63EEB915-04EB-42DF-883C-9BABFAE00DF1}" destId="{12D8947D-7E25-4310-8D9B-3255728139C2}" srcOrd="0" destOrd="0" presId="urn:microsoft.com/office/officeart/2005/8/layout/StepDownProcess"/>
    <dgm:cxn modelId="{84F3F5DE-2BF7-421E-9384-C3670191B728}" type="presParOf" srcId="{63EEB915-04EB-42DF-883C-9BABFAE00DF1}" destId="{6DBDCC8D-DC64-4790-8E75-72F16B02FB9C}" srcOrd="1" destOrd="0" presId="urn:microsoft.com/office/officeart/2005/8/layout/StepDownProcess"/>
    <dgm:cxn modelId="{B16A2B12-4CE9-4B36-8DA1-AB8D4DD2E667}" type="presParOf" srcId="{63EEB915-04EB-42DF-883C-9BABFAE00DF1}" destId="{7FC8E647-542A-4DA9-B21D-F29B1E8711FA}" srcOrd="2" destOrd="0" presId="urn:microsoft.com/office/officeart/2005/8/layout/StepDownProcess"/>
    <dgm:cxn modelId="{A6D20B0E-AB55-4FCA-AB57-3B3177E73A69}" type="presParOf" srcId="{FB059A7D-F867-4CA3-9604-597E1939AB7D}" destId="{9DC026CE-6DA7-4EA1-9E69-973DF8CAA878}" srcOrd="5" destOrd="0" presId="urn:microsoft.com/office/officeart/2005/8/layout/StepDownProcess"/>
    <dgm:cxn modelId="{CBF6F39E-B15C-405D-B69B-3649479CAB02}" type="presParOf" srcId="{FB059A7D-F867-4CA3-9604-597E1939AB7D}" destId="{77249F5E-7FB5-4087-A81F-39264C43A9DF}" srcOrd="6" destOrd="0" presId="urn:microsoft.com/office/officeart/2005/8/layout/StepDownProcess"/>
    <dgm:cxn modelId="{92EC7091-CEA4-4FCC-9A3D-3C25E791CE58}" type="presParOf" srcId="{77249F5E-7FB5-4087-A81F-39264C43A9DF}" destId="{17052F25-36E1-452D-AB41-FE9ADB29F488}" srcOrd="0" destOrd="0" presId="urn:microsoft.com/office/officeart/2005/8/layout/StepDown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17D9CE-BFC0-4E5A-A264-6A9FA01D396D}" type="doc">
      <dgm:prSet loTypeId="urn:microsoft.com/office/officeart/2005/8/layout/hProcess11" loCatId="process" qsTypeId="urn:microsoft.com/office/officeart/2005/8/quickstyle/simple1" qsCatId="simple" csTypeId="urn:microsoft.com/office/officeart/2005/8/colors/accent1_2" csCatId="accent1" phldr="1"/>
      <dgm:spPr/>
    </dgm:pt>
    <dgm:pt modelId="{EE328716-6B17-4770-B2C3-8647F712DC9B}">
      <dgm:prSet phldrT="[Text]" custT="1"/>
      <dgm:spPr/>
      <dgm:t>
        <a:bodyPr/>
        <a:lstStyle/>
        <a:p>
          <a:pPr algn="ctr">
            <a:buNone/>
          </a:pPr>
          <a:r>
            <a:rPr lang="en-US" sz="1600" b="1"/>
            <a:t>Kick-off meeting: </a:t>
          </a:r>
          <a:r>
            <a:rPr lang="en-US" sz="1600"/>
            <a:t>Project lead, project partner, OVW grant manager, and TA point of contact</a:t>
          </a:r>
          <a:endParaRPr lang="en-US" sz="1600" b="1"/>
        </a:p>
      </dgm:t>
    </dgm:pt>
    <dgm:pt modelId="{98F2CE45-82B5-4613-8270-45EC8B247F05}" type="parTrans" cxnId="{EC14254B-BEA3-40F7-8998-604F47B2D865}">
      <dgm:prSet/>
      <dgm:spPr/>
      <dgm:t>
        <a:bodyPr/>
        <a:lstStyle/>
        <a:p>
          <a:endParaRPr lang="en-US" sz="1200"/>
        </a:p>
      </dgm:t>
    </dgm:pt>
    <dgm:pt modelId="{1F507C45-587F-420B-90E6-DEAC40797AC4}" type="sibTrans" cxnId="{EC14254B-BEA3-40F7-8998-604F47B2D865}">
      <dgm:prSet/>
      <dgm:spPr/>
      <dgm:t>
        <a:bodyPr/>
        <a:lstStyle/>
        <a:p>
          <a:endParaRPr lang="en-US" sz="1200"/>
        </a:p>
      </dgm:t>
    </dgm:pt>
    <dgm:pt modelId="{65C1D2CC-FFB1-47E0-A5E3-D5832E69E0A1}">
      <dgm:prSet phldrT="[Text]" custT="1"/>
      <dgm:spPr/>
      <dgm:t>
        <a:bodyPr/>
        <a:lstStyle/>
        <a:p>
          <a:pPr algn="ctr">
            <a:buNone/>
          </a:pPr>
          <a:r>
            <a:rPr lang="en-US" sz="1600" b="1"/>
            <a:t>Allowable activities:</a:t>
          </a:r>
          <a:r>
            <a:rPr lang="en-US" sz="1600"/>
            <a:t> Project lead and partners complete necessary activities to prepare for your project implementation</a:t>
          </a:r>
          <a:endParaRPr lang="en-US" sz="1600" b="1"/>
        </a:p>
      </dgm:t>
    </dgm:pt>
    <dgm:pt modelId="{ED795FC7-3EF2-48B5-9BBA-F87E9FA187B4}" type="parTrans" cxnId="{56182005-4E0F-4E54-A03E-B3BC713726DD}">
      <dgm:prSet/>
      <dgm:spPr/>
      <dgm:t>
        <a:bodyPr/>
        <a:lstStyle/>
        <a:p>
          <a:endParaRPr lang="en-US" sz="1200"/>
        </a:p>
      </dgm:t>
    </dgm:pt>
    <dgm:pt modelId="{48567614-904D-4086-BC92-7310B63C255C}" type="sibTrans" cxnId="{56182005-4E0F-4E54-A03E-B3BC713726DD}">
      <dgm:prSet/>
      <dgm:spPr/>
      <dgm:t>
        <a:bodyPr/>
        <a:lstStyle/>
        <a:p>
          <a:endParaRPr lang="en-US" sz="1200"/>
        </a:p>
      </dgm:t>
    </dgm:pt>
    <dgm:pt modelId="{533A796B-2B0F-4A7D-87FE-47200F2965D7}">
      <dgm:prSet phldrT="[Text]" custT="1"/>
      <dgm:spPr/>
      <dgm:t>
        <a:bodyPr/>
        <a:lstStyle/>
        <a:p>
          <a:pPr algn="ctr">
            <a:buFont typeface="Wingdings" panose="05000000000000000000" pitchFamily="2" charset="2"/>
            <a:buNone/>
          </a:pPr>
          <a:r>
            <a:rPr lang="en-US" sz="1600" b="1"/>
            <a:t>Wrap-up meeting: </a:t>
          </a:r>
          <a:r>
            <a:rPr lang="en-US" sz="1600"/>
            <a:t>Planning phase wrap-up meeting with same participants</a:t>
          </a:r>
          <a:endParaRPr lang="en-US" sz="1600" b="1"/>
        </a:p>
      </dgm:t>
    </dgm:pt>
    <dgm:pt modelId="{7E85938C-E26F-4EAB-B5DE-48E4E1962A18}" type="parTrans" cxnId="{4224B900-89D1-4FB5-8DB0-BA4A74F9CC23}">
      <dgm:prSet/>
      <dgm:spPr/>
      <dgm:t>
        <a:bodyPr/>
        <a:lstStyle/>
        <a:p>
          <a:endParaRPr lang="en-US" sz="1200"/>
        </a:p>
      </dgm:t>
    </dgm:pt>
    <dgm:pt modelId="{27098B05-F9D4-47E9-BEBC-85ACA9F259DD}" type="sibTrans" cxnId="{4224B900-89D1-4FB5-8DB0-BA4A74F9CC23}">
      <dgm:prSet/>
      <dgm:spPr/>
      <dgm:t>
        <a:bodyPr/>
        <a:lstStyle/>
        <a:p>
          <a:endParaRPr lang="en-US" sz="1200"/>
        </a:p>
      </dgm:t>
    </dgm:pt>
    <dgm:pt modelId="{D58EE2BD-610B-43EC-9496-284055AF1965}">
      <dgm:prSet phldrT="[Text]" custT="1"/>
      <dgm:spPr/>
      <dgm:t>
        <a:bodyPr/>
        <a:lstStyle/>
        <a:p>
          <a:pPr algn="ctr">
            <a:buFont typeface="Wingdings" panose="05000000000000000000" pitchFamily="2" charset="2"/>
            <a:buNone/>
          </a:pPr>
          <a:r>
            <a:rPr lang="en-US" sz="1600" b="1"/>
            <a:t>Work plan and required policies: </a:t>
          </a:r>
          <a:r>
            <a:rPr lang="en-US" sz="1600"/>
            <a:t>Project lead submits project work plan and require policies on JustGrants</a:t>
          </a:r>
          <a:endParaRPr lang="en-US" sz="1600" b="1"/>
        </a:p>
      </dgm:t>
    </dgm:pt>
    <dgm:pt modelId="{2E4BA061-7E43-4324-87A3-C0D71AB4130B}" type="parTrans" cxnId="{629EE0F3-631E-4D5E-A462-856F80BBEBBC}">
      <dgm:prSet/>
      <dgm:spPr/>
      <dgm:t>
        <a:bodyPr/>
        <a:lstStyle/>
        <a:p>
          <a:endParaRPr lang="en-US" sz="1200"/>
        </a:p>
      </dgm:t>
    </dgm:pt>
    <dgm:pt modelId="{62341BB5-8FFC-4C0D-9138-6F8C6D852BAB}" type="sibTrans" cxnId="{629EE0F3-631E-4D5E-A462-856F80BBEBBC}">
      <dgm:prSet/>
      <dgm:spPr/>
      <dgm:t>
        <a:bodyPr/>
        <a:lstStyle/>
        <a:p>
          <a:endParaRPr lang="en-US" sz="1200"/>
        </a:p>
      </dgm:t>
    </dgm:pt>
    <dgm:pt modelId="{B6C6C030-5E2A-4490-84A8-53C3294A086A}">
      <dgm:prSet phldrT="[Text]" custT="1"/>
      <dgm:spPr/>
      <dgm:t>
        <a:bodyPr/>
        <a:lstStyle/>
        <a:p>
          <a:pPr algn="ctr">
            <a:buFont typeface="Wingdings" panose="05000000000000000000" pitchFamily="2" charset="2"/>
            <a:buNone/>
          </a:pPr>
          <a:r>
            <a:rPr lang="en-US" sz="1600" b="1"/>
            <a:t>Approval: </a:t>
          </a:r>
          <a:r>
            <a:rPr lang="en-US" sz="1600"/>
            <a:t>OVW grant manager approves completion of planning phase and releases full funds</a:t>
          </a:r>
          <a:endParaRPr lang="en-US" sz="1600" b="1"/>
        </a:p>
      </dgm:t>
    </dgm:pt>
    <dgm:pt modelId="{FBB5EDB0-87EA-4F3B-AC7D-DF1167639185}" type="parTrans" cxnId="{D4AB583A-B217-4B14-87D0-45F89BC5AC29}">
      <dgm:prSet/>
      <dgm:spPr/>
      <dgm:t>
        <a:bodyPr/>
        <a:lstStyle/>
        <a:p>
          <a:endParaRPr lang="en-US" sz="1200"/>
        </a:p>
      </dgm:t>
    </dgm:pt>
    <dgm:pt modelId="{11FCBE68-C1AB-4311-878E-5B916DFA5474}" type="sibTrans" cxnId="{D4AB583A-B217-4B14-87D0-45F89BC5AC29}">
      <dgm:prSet/>
      <dgm:spPr/>
      <dgm:t>
        <a:bodyPr/>
        <a:lstStyle/>
        <a:p>
          <a:endParaRPr lang="en-US" sz="1200"/>
        </a:p>
      </dgm:t>
    </dgm:pt>
    <dgm:pt modelId="{3139C697-5D62-4D6F-A647-377AC275732A}" type="pres">
      <dgm:prSet presAssocID="{1B17D9CE-BFC0-4E5A-A264-6A9FA01D396D}" presName="Name0" presStyleCnt="0">
        <dgm:presLayoutVars>
          <dgm:dir/>
          <dgm:resizeHandles val="exact"/>
        </dgm:presLayoutVars>
      </dgm:prSet>
      <dgm:spPr/>
    </dgm:pt>
    <dgm:pt modelId="{0F8C73C6-DA6C-4FC2-A1E8-AF8D5E7D19B7}" type="pres">
      <dgm:prSet presAssocID="{1B17D9CE-BFC0-4E5A-A264-6A9FA01D396D}" presName="arrow" presStyleLbl="bgShp" presStyleIdx="0" presStyleCnt="1"/>
      <dgm:spPr/>
    </dgm:pt>
    <dgm:pt modelId="{924F24CB-105E-4F44-80EC-D21B857341E1}" type="pres">
      <dgm:prSet presAssocID="{1B17D9CE-BFC0-4E5A-A264-6A9FA01D396D}" presName="points" presStyleCnt="0"/>
      <dgm:spPr/>
    </dgm:pt>
    <dgm:pt modelId="{370C9766-B1E6-4ABD-8003-4CD12D0E2319}" type="pres">
      <dgm:prSet presAssocID="{EE328716-6B17-4770-B2C3-8647F712DC9B}" presName="compositeA" presStyleCnt="0"/>
      <dgm:spPr/>
    </dgm:pt>
    <dgm:pt modelId="{B5420826-50BB-4D40-80D2-355322648F43}" type="pres">
      <dgm:prSet presAssocID="{EE328716-6B17-4770-B2C3-8647F712DC9B}" presName="textA" presStyleLbl="revTx" presStyleIdx="0" presStyleCnt="5" custScaleX="179038" custScaleY="82657" custLinFactNeighborX="17667" custLinFactNeighborY="18212">
        <dgm:presLayoutVars>
          <dgm:bulletEnabled val="1"/>
        </dgm:presLayoutVars>
      </dgm:prSet>
      <dgm:spPr/>
    </dgm:pt>
    <dgm:pt modelId="{56D27FE5-EFB2-45E6-89A4-BC18C95FA508}" type="pres">
      <dgm:prSet presAssocID="{EE328716-6B17-4770-B2C3-8647F712DC9B}" presName="circleA" presStyleLbl="node1" presStyleIdx="0" presStyleCnt="5" custLinFactNeighborX="39315" custLinFactNeighborY="19352"/>
      <dgm:spPr/>
    </dgm:pt>
    <dgm:pt modelId="{DC8F2698-E9FB-419E-BD42-94DF8EF8231F}" type="pres">
      <dgm:prSet presAssocID="{EE328716-6B17-4770-B2C3-8647F712DC9B}" presName="spaceA" presStyleCnt="0"/>
      <dgm:spPr/>
    </dgm:pt>
    <dgm:pt modelId="{1AA0F8B2-BA0D-4FA9-8487-1AD7CAAF67B9}" type="pres">
      <dgm:prSet presAssocID="{1F507C45-587F-420B-90E6-DEAC40797AC4}" presName="space" presStyleCnt="0"/>
      <dgm:spPr/>
    </dgm:pt>
    <dgm:pt modelId="{B3267700-FFB7-4234-9C3A-0AD93CF30C74}" type="pres">
      <dgm:prSet presAssocID="{65C1D2CC-FFB1-47E0-A5E3-D5832E69E0A1}" presName="compositeB" presStyleCnt="0"/>
      <dgm:spPr/>
    </dgm:pt>
    <dgm:pt modelId="{07F6A7DA-5C18-42F7-ACB7-D634A40765ED}" type="pres">
      <dgm:prSet presAssocID="{65C1D2CC-FFB1-47E0-A5E3-D5832E69E0A1}" presName="textB" presStyleLbl="revTx" presStyleIdx="1" presStyleCnt="5" custScaleX="277633">
        <dgm:presLayoutVars>
          <dgm:bulletEnabled val="1"/>
        </dgm:presLayoutVars>
      </dgm:prSet>
      <dgm:spPr/>
    </dgm:pt>
    <dgm:pt modelId="{B85362F1-4970-4F8C-9AB2-2E1E36245205}" type="pres">
      <dgm:prSet presAssocID="{65C1D2CC-FFB1-47E0-A5E3-D5832E69E0A1}" presName="circleB" presStyleLbl="node1" presStyleIdx="1" presStyleCnt="5" custLinFactNeighborX="-14608" custLinFactNeighborY="8292"/>
      <dgm:spPr/>
    </dgm:pt>
    <dgm:pt modelId="{C1418FC1-27A6-4E0D-9EB7-610E013661CD}" type="pres">
      <dgm:prSet presAssocID="{65C1D2CC-FFB1-47E0-A5E3-D5832E69E0A1}" presName="spaceB" presStyleCnt="0"/>
      <dgm:spPr/>
    </dgm:pt>
    <dgm:pt modelId="{0298277B-0E4B-43B3-A483-FDAF02DFC1B3}" type="pres">
      <dgm:prSet presAssocID="{48567614-904D-4086-BC92-7310B63C255C}" presName="space" presStyleCnt="0"/>
      <dgm:spPr/>
    </dgm:pt>
    <dgm:pt modelId="{CA81E871-8DE5-4371-A1F5-6DA0B160839C}" type="pres">
      <dgm:prSet presAssocID="{533A796B-2B0F-4A7D-87FE-47200F2965D7}" presName="compositeA" presStyleCnt="0"/>
      <dgm:spPr/>
    </dgm:pt>
    <dgm:pt modelId="{DDE7547D-FDB4-4F68-A538-24198A1C8975}" type="pres">
      <dgm:prSet presAssocID="{533A796B-2B0F-4A7D-87FE-47200F2965D7}" presName="textA" presStyleLbl="revTx" presStyleIdx="2" presStyleCnt="5" custScaleX="172432">
        <dgm:presLayoutVars>
          <dgm:bulletEnabled val="1"/>
        </dgm:presLayoutVars>
      </dgm:prSet>
      <dgm:spPr/>
    </dgm:pt>
    <dgm:pt modelId="{7750ACC1-3C0A-46A1-A131-82C4D83E10CC}" type="pres">
      <dgm:prSet presAssocID="{533A796B-2B0F-4A7D-87FE-47200F2965D7}" presName="circleA" presStyleLbl="node1" presStyleIdx="2" presStyleCnt="5"/>
      <dgm:spPr/>
    </dgm:pt>
    <dgm:pt modelId="{6A173833-3900-4523-AF51-3C7DE4543CFE}" type="pres">
      <dgm:prSet presAssocID="{533A796B-2B0F-4A7D-87FE-47200F2965D7}" presName="spaceA" presStyleCnt="0"/>
      <dgm:spPr/>
    </dgm:pt>
    <dgm:pt modelId="{CA24319C-59FE-4296-8051-BA359B85153F}" type="pres">
      <dgm:prSet presAssocID="{27098B05-F9D4-47E9-BEBC-85ACA9F259DD}" presName="space" presStyleCnt="0"/>
      <dgm:spPr/>
    </dgm:pt>
    <dgm:pt modelId="{28B3C80E-C88D-46ED-A369-B5A333F082EF}" type="pres">
      <dgm:prSet presAssocID="{D58EE2BD-610B-43EC-9496-284055AF1965}" presName="compositeB" presStyleCnt="0"/>
      <dgm:spPr/>
    </dgm:pt>
    <dgm:pt modelId="{BA78415C-8491-4D4F-BC3E-0AE50C651D8F}" type="pres">
      <dgm:prSet presAssocID="{D58EE2BD-610B-43EC-9496-284055AF1965}" presName="textB" presStyleLbl="revTx" presStyleIdx="3" presStyleCnt="5" custScaleX="205671">
        <dgm:presLayoutVars>
          <dgm:bulletEnabled val="1"/>
        </dgm:presLayoutVars>
      </dgm:prSet>
      <dgm:spPr/>
    </dgm:pt>
    <dgm:pt modelId="{98069C8E-C1C1-4286-95F4-E6E2F8B4204A}" type="pres">
      <dgm:prSet presAssocID="{D58EE2BD-610B-43EC-9496-284055AF1965}" presName="circleB" presStyleLbl="node1" presStyleIdx="3" presStyleCnt="5"/>
      <dgm:spPr/>
    </dgm:pt>
    <dgm:pt modelId="{768F9A10-A9BF-45F7-B791-FB3B77FF0519}" type="pres">
      <dgm:prSet presAssocID="{D58EE2BD-610B-43EC-9496-284055AF1965}" presName="spaceB" presStyleCnt="0"/>
      <dgm:spPr/>
    </dgm:pt>
    <dgm:pt modelId="{27137D22-79BB-4467-B005-208DADBCAF53}" type="pres">
      <dgm:prSet presAssocID="{62341BB5-8FFC-4C0D-9138-6F8C6D852BAB}" presName="space" presStyleCnt="0"/>
      <dgm:spPr/>
    </dgm:pt>
    <dgm:pt modelId="{6804EFD7-219B-44D9-BA07-F0F09EE805D7}" type="pres">
      <dgm:prSet presAssocID="{B6C6C030-5E2A-4490-84A8-53C3294A086A}" presName="compositeA" presStyleCnt="0"/>
      <dgm:spPr/>
    </dgm:pt>
    <dgm:pt modelId="{2D35D600-1E11-4883-B338-7ED4F0670C51}" type="pres">
      <dgm:prSet presAssocID="{B6C6C030-5E2A-4490-84A8-53C3294A086A}" presName="textA" presStyleLbl="revTx" presStyleIdx="4" presStyleCnt="5" custScaleX="176532">
        <dgm:presLayoutVars>
          <dgm:bulletEnabled val="1"/>
        </dgm:presLayoutVars>
      </dgm:prSet>
      <dgm:spPr/>
    </dgm:pt>
    <dgm:pt modelId="{651F9F41-2D8E-4F73-9E25-5FE8315F52E2}" type="pres">
      <dgm:prSet presAssocID="{B6C6C030-5E2A-4490-84A8-53C3294A086A}" presName="circleA" presStyleLbl="node1" presStyleIdx="4" presStyleCnt="5"/>
      <dgm:spPr/>
    </dgm:pt>
    <dgm:pt modelId="{577146D0-BFC5-4B6B-BCB2-D5A798E359A9}" type="pres">
      <dgm:prSet presAssocID="{B6C6C030-5E2A-4490-84A8-53C3294A086A}" presName="spaceA" presStyleCnt="0"/>
      <dgm:spPr/>
    </dgm:pt>
  </dgm:ptLst>
  <dgm:cxnLst>
    <dgm:cxn modelId="{4224B900-89D1-4FB5-8DB0-BA4A74F9CC23}" srcId="{1B17D9CE-BFC0-4E5A-A264-6A9FA01D396D}" destId="{533A796B-2B0F-4A7D-87FE-47200F2965D7}" srcOrd="2" destOrd="0" parTransId="{7E85938C-E26F-4EAB-B5DE-48E4E1962A18}" sibTransId="{27098B05-F9D4-47E9-BEBC-85ACA9F259DD}"/>
    <dgm:cxn modelId="{56182005-4E0F-4E54-A03E-B3BC713726DD}" srcId="{1B17D9CE-BFC0-4E5A-A264-6A9FA01D396D}" destId="{65C1D2CC-FFB1-47E0-A5E3-D5832E69E0A1}" srcOrd="1" destOrd="0" parTransId="{ED795FC7-3EF2-48B5-9BBA-F87E9FA187B4}" sibTransId="{48567614-904D-4086-BC92-7310B63C255C}"/>
    <dgm:cxn modelId="{D4AB583A-B217-4B14-87D0-45F89BC5AC29}" srcId="{1B17D9CE-BFC0-4E5A-A264-6A9FA01D396D}" destId="{B6C6C030-5E2A-4490-84A8-53C3294A086A}" srcOrd="4" destOrd="0" parTransId="{FBB5EDB0-87EA-4F3B-AC7D-DF1167639185}" sibTransId="{11FCBE68-C1AB-4311-878E-5B916DFA5474}"/>
    <dgm:cxn modelId="{3B047246-3B40-41C7-8376-05BC25DC1065}" type="presOf" srcId="{533A796B-2B0F-4A7D-87FE-47200F2965D7}" destId="{DDE7547D-FDB4-4F68-A538-24198A1C8975}" srcOrd="0" destOrd="0" presId="urn:microsoft.com/office/officeart/2005/8/layout/hProcess11"/>
    <dgm:cxn modelId="{EC14254B-BEA3-40F7-8998-604F47B2D865}" srcId="{1B17D9CE-BFC0-4E5A-A264-6A9FA01D396D}" destId="{EE328716-6B17-4770-B2C3-8647F712DC9B}" srcOrd="0" destOrd="0" parTransId="{98F2CE45-82B5-4613-8270-45EC8B247F05}" sibTransId="{1F507C45-587F-420B-90E6-DEAC40797AC4}"/>
    <dgm:cxn modelId="{98C9065F-1960-40BF-82AA-9A3BF1BD545A}" type="presOf" srcId="{EE328716-6B17-4770-B2C3-8647F712DC9B}" destId="{B5420826-50BB-4D40-80D2-355322648F43}" srcOrd="0" destOrd="0" presId="urn:microsoft.com/office/officeart/2005/8/layout/hProcess11"/>
    <dgm:cxn modelId="{067B2660-B391-43F1-9CBA-C32FDB30D644}" type="presOf" srcId="{1B17D9CE-BFC0-4E5A-A264-6A9FA01D396D}" destId="{3139C697-5D62-4D6F-A647-377AC275732A}" srcOrd="0" destOrd="0" presId="urn:microsoft.com/office/officeart/2005/8/layout/hProcess11"/>
    <dgm:cxn modelId="{8E43FAEE-10FD-4E8E-8058-16C6C2B1C706}" type="presOf" srcId="{B6C6C030-5E2A-4490-84A8-53C3294A086A}" destId="{2D35D600-1E11-4883-B338-7ED4F0670C51}" srcOrd="0" destOrd="0" presId="urn:microsoft.com/office/officeart/2005/8/layout/hProcess11"/>
    <dgm:cxn modelId="{225676F2-8048-4E19-BF17-26EE517F23F0}" type="presOf" srcId="{65C1D2CC-FFB1-47E0-A5E3-D5832E69E0A1}" destId="{07F6A7DA-5C18-42F7-ACB7-D634A40765ED}" srcOrd="0" destOrd="0" presId="urn:microsoft.com/office/officeart/2005/8/layout/hProcess11"/>
    <dgm:cxn modelId="{629EE0F3-631E-4D5E-A462-856F80BBEBBC}" srcId="{1B17D9CE-BFC0-4E5A-A264-6A9FA01D396D}" destId="{D58EE2BD-610B-43EC-9496-284055AF1965}" srcOrd="3" destOrd="0" parTransId="{2E4BA061-7E43-4324-87A3-C0D71AB4130B}" sibTransId="{62341BB5-8FFC-4C0D-9138-6F8C6D852BAB}"/>
    <dgm:cxn modelId="{680507F4-1EC9-41B5-8537-14B6A9E7AD31}" type="presOf" srcId="{D58EE2BD-610B-43EC-9496-284055AF1965}" destId="{BA78415C-8491-4D4F-BC3E-0AE50C651D8F}" srcOrd="0" destOrd="0" presId="urn:microsoft.com/office/officeart/2005/8/layout/hProcess11"/>
    <dgm:cxn modelId="{CA93962C-7F20-4723-9790-1F4BC762092D}" type="presParOf" srcId="{3139C697-5D62-4D6F-A647-377AC275732A}" destId="{0F8C73C6-DA6C-4FC2-A1E8-AF8D5E7D19B7}" srcOrd="0" destOrd="0" presId="urn:microsoft.com/office/officeart/2005/8/layout/hProcess11"/>
    <dgm:cxn modelId="{82A2F47D-9934-45C3-A048-B88B9BD321D3}" type="presParOf" srcId="{3139C697-5D62-4D6F-A647-377AC275732A}" destId="{924F24CB-105E-4F44-80EC-D21B857341E1}" srcOrd="1" destOrd="0" presId="urn:microsoft.com/office/officeart/2005/8/layout/hProcess11"/>
    <dgm:cxn modelId="{FCB20AEF-4E60-4F39-BC4B-756428E1B9D4}" type="presParOf" srcId="{924F24CB-105E-4F44-80EC-D21B857341E1}" destId="{370C9766-B1E6-4ABD-8003-4CD12D0E2319}" srcOrd="0" destOrd="0" presId="urn:microsoft.com/office/officeart/2005/8/layout/hProcess11"/>
    <dgm:cxn modelId="{9F1B584D-4D43-42FD-BE3E-A0396E092A72}" type="presParOf" srcId="{370C9766-B1E6-4ABD-8003-4CD12D0E2319}" destId="{B5420826-50BB-4D40-80D2-355322648F43}" srcOrd="0" destOrd="0" presId="urn:microsoft.com/office/officeart/2005/8/layout/hProcess11"/>
    <dgm:cxn modelId="{AA9AFACB-F61A-433B-91F8-4EB0B2DE21E4}" type="presParOf" srcId="{370C9766-B1E6-4ABD-8003-4CD12D0E2319}" destId="{56D27FE5-EFB2-45E6-89A4-BC18C95FA508}" srcOrd="1" destOrd="0" presId="urn:microsoft.com/office/officeart/2005/8/layout/hProcess11"/>
    <dgm:cxn modelId="{A88F8E19-EA52-46DE-B51A-96F93196B780}" type="presParOf" srcId="{370C9766-B1E6-4ABD-8003-4CD12D0E2319}" destId="{DC8F2698-E9FB-419E-BD42-94DF8EF8231F}" srcOrd="2" destOrd="0" presId="urn:microsoft.com/office/officeart/2005/8/layout/hProcess11"/>
    <dgm:cxn modelId="{53522840-0A13-46FA-8F8B-5B06397DAAC7}" type="presParOf" srcId="{924F24CB-105E-4F44-80EC-D21B857341E1}" destId="{1AA0F8B2-BA0D-4FA9-8487-1AD7CAAF67B9}" srcOrd="1" destOrd="0" presId="urn:microsoft.com/office/officeart/2005/8/layout/hProcess11"/>
    <dgm:cxn modelId="{F8200295-0BB0-47C6-BAC9-E464A9C56649}" type="presParOf" srcId="{924F24CB-105E-4F44-80EC-D21B857341E1}" destId="{B3267700-FFB7-4234-9C3A-0AD93CF30C74}" srcOrd="2" destOrd="0" presId="urn:microsoft.com/office/officeart/2005/8/layout/hProcess11"/>
    <dgm:cxn modelId="{017D4CF1-6D9B-40EC-9BD1-037F69486F12}" type="presParOf" srcId="{B3267700-FFB7-4234-9C3A-0AD93CF30C74}" destId="{07F6A7DA-5C18-42F7-ACB7-D634A40765ED}" srcOrd="0" destOrd="0" presId="urn:microsoft.com/office/officeart/2005/8/layout/hProcess11"/>
    <dgm:cxn modelId="{09A5CB8D-CD5E-4DF1-A85C-014498AB2437}" type="presParOf" srcId="{B3267700-FFB7-4234-9C3A-0AD93CF30C74}" destId="{B85362F1-4970-4F8C-9AB2-2E1E36245205}" srcOrd="1" destOrd="0" presId="urn:microsoft.com/office/officeart/2005/8/layout/hProcess11"/>
    <dgm:cxn modelId="{C282E100-F783-49F5-8059-7A995497627B}" type="presParOf" srcId="{B3267700-FFB7-4234-9C3A-0AD93CF30C74}" destId="{C1418FC1-27A6-4E0D-9EB7-610E013661CD}" srcOrd="2" destOrd="0" presId="urn:microsoft.com/office/officeart/2005/8/layout/hProcess11"/>
    <dgm:cxn modelId="{522992E4-C95B-4679-B048-D097028A4B78}" type="presParOf" srcId="{924F24CB-105E-4F44-80EC-D21B857341E1}" destId="{0298277B-0E4B-43B3-A483-FDAF02DFC1B3}" srcOrd="3" destOrd="0" presId="urn:microsoft.com/office/officeart/2005/8/layout/hProcess11"/>
    <dgm:cxn modelId="{CADED495-EE51-4651-AE9C-1E9156D3BB8E}" type="presParOf" srcId="{924F24CB-105E-4F44-80EC-D21B857341E1}" destId="{CA81E871-8DE5-4371-A1F5-6DA0B160839C}" srcOrd="4" destOrd="0" presId="urn:microsoft.com/office/officeart/2005/8/layout/hProcess11"/>
    <dgm:cxn modelId="{8C8AD011-93E0-45B7-AC1C-6AC4E2979CB0}" type="presParOf" srcId="{CA81E871-8DE5-4371-A1F5-6DA0B160839C}" destId="{DDE7547D-FDB4-4F68-A538-24198A1C8975}" srcOrd="0" destOrd="0" presId="urn:microsoft.com/office/officeart/2005/8/layout/hProcess11"/>
    <dgm:cxn modelId="{16A42F01-4C97-4381-B6AB-CCE274A75F94}" type="presParOf" srcId="{CA81E871-8DE5-4371-A1F5-6DA0B160839C}" destId="{7750ACC1-3C0A-46A1-A131-82C4D83E10CC}" srcOrd="1" destOrd="0" presId="urn:microsoft.com/office/officeart/2005/8/layout/hProcess11"/>
    <dgm:cxn modelId="{1FDD5CBB-EC2F-40BA-852A-A3685C9AC3BC}" type="presParOf" srcId="{CA81E871-8DE5-4371-A1F5-6DA0B160839C}" destId="{6A173833-3900-4523-AF51-3C7DE4543CFE}" srcOrd="2" destOrd="0" presId="urn:microsoft.com/office/officeart/2005/8/layout/hProcess11"/>
    <dgm:cxn modelId="{96741BD5-A25B-4662-86FA-37FAF1B3E2A2}" type="presParOf" srcId="{924F24CB-105E-4F44-80EC-D21B857341E1}" destId="{CA24319C-59FE-4296-8051-BA359B85153F}" srcOrd="5" destOrd="0" presId="urn:microsoft.com/office/officeart/2005/8/layout/hProcess11"/>
    <dgm:cxn modelId="{7BB59990-3A91-4B85-BFB0-FC69863AEA67}" type="presParOf" srcId="{924F24CB-105E-4F44-80EC-D21B857341E1}" destId="{28B3C80E-C88D-46ED-A369-B5A333F082EF}" srcOrd="6" destOrd="0" presId="urn:microsoft.com/office/officeart/2005/8/layout/hProcess11"/>
    <dgm:cxn modelId="{EC7156CB-A030-465B-B123-4A7C177967E2}" type="presParOf" srcId="{28B3C80E-C88D-46ED-A369-B5A333F082EF}" destId="{BA78415C-8491-4D4F-BC3E-0AE50C651D8F}" srcOrd="0" destOrd="0" presId="urn:microsoft.com/office/officeart/2005/8/layout/hProcess11"/>
    <dgm:cxn modelId="{F2EADBEA-FA04-431C-B572-F90D388554D4}" type="presParOf" srcId="{28B3C80E-C88D-46ED-A369-B5A333F082EF}" destId="{98069C8E-C1C1-4286-95F4-E6E2F8B4204A}" srcOrd="1" destOrd="0" presId="urn:microsoft.com/office/officeart/2005/8/layout/hProcess11"/>
    <dgm:cxn modelId="{DC82FE81-24DB-4C65-BB50-53CE589936D1}" type="presParOf" srcId="{28B3C80E-C88D-46ED-A369-B5A333F082EF}" destId="{768F9A10-A9BF-45F7-B791-FB3B77FF0519}" srcOrd="2" destOrd="0" presId="urn:microsoft.com/office/officeart/2005/8/layout/hProcess11"/>
    <dgm:cxn modelId="{B467679F-FB65-4EAB-B64C-0FA2D98345AC}" type="presParOf" srcId="{924F24CB-105E-4F44-80EC-D21B857341E1}" destId="{27137D22-79BB-4467-B005-208DADBCAF53}" srcOrd="7" destOrd="0" presId="urn:microsoft.com/office/officeart/2005/8/layout/hProcess11"/>
    <dgm:cxn modelId="{B605269A-24C9-4362-8405-2C26383764B1}" type="presParOf" srcId="{924F24CB-105E-4F44-80EC-D21B857341E1}" destId="{6804EFD7-219B-44D9-BA07-F0F09EE805D7}" srcOrd="8" destOrd="0" presId="urn:microsoft.com/office/officeart/2005/8/layout/hProcess11"/>
    <dgm:cxn modelId="{DF153EC0-641C-4B92-AA3E-5D0EADD9D537}" type="presParOf" srcId="{6804EFD7-219B-44D9-BA07-F0F09EE805D7}" destId="{2D35D600-1E11-4883-B338-7ED4F0670C51}" srcOrd="0" destOrd="0" presId="urn:microsoft.com/office/officeart/2005/8/layout/hProcess11"/>
    <dgm:cxn modelId="{EAD241A7-C944-475D-A66E-F39E2F1FFD62}" type="presParOf" srcId="{6804EFD7-219B-44D9-BA07-F0F09EE805D7}" destId="{651F9F41-2D8E-4F73-9E25-5FE8315F52E2}" srcOrd="1" destOrd="0" presId="urn:microsoft.com/office/officeart/2005/8/layout/hProcess11"/>
    <dgm:cxn modelId="{CDBA3758-3CCA-4F5E-A3FD-1B692E1C382D}" type="presParOf" srcId="{6804EFD7-219B-44D9-BA07-F0F09EE805D7}" destId="{577146D0-BFC5-4B6B-BCB2-D5A798E359A9}"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FC03782-D9D7-471F-9358-60930D360DCA}" type="doc">
      <dgm:prSet loTypeId="urn:microsoft.com/office/officeart/2008/layout/IncreasingCircleProcess" loCatId="process" qsTypeId="urn:microsoft.com/office/officeart/2005/8/quickstyle/simple1" qsCatId="simple" csTypeId="urn:microsoft.com/office/officeart/2005/8/colors/accent1_2" csCatId="accent1" phldr="1"/>
      <dgm:spPr/>
      <dgm:t>
        <a:bodyPr/>
        <a:lstStyle/>
        <a:p>
          <a:endParaRPr lang="en-US"/>
        </a:p>
      </dgm:t>
    </dgm:pt>
    <dgm:pt modelId="{B0E7EC5A-C3E6-481F-B8CB-6E874C09A287}">
      <dgm:prSet phldrT="[Text]" custT="1"/>
      <dgm:spPr/>
      <dgm:t>
        <a:bodyPr/>
        <a:lstStyle/>
        <a:p>
          <a:r>
            <a:rPr lang="en-US" sz="1800"/>
            <a:t>Develop curriculum with partner</a:t>
          </a:r>
        </a:p>
      </dgm:t>
    </dgm:pt>
    <dgm:pt modelId="{DAFDE926-4CE7-45E1-8835-9EF0E7057EDE}" type="parTrans" cxnId="{398EAAD1-2265-439A-A371-8E53F1DB4022}">
      <dgm:prSet/>
      <dgm:spPr/>
      <dgm:t>
        <a:bodyPr/>
        <a:lstStyle/>
        <a:p>
          <a:endParaRPr lang="en-US"/>
        </a:p>
      </dgm:t>
    </dgm:pt>
    <dgm:pt modelId="{9E7D04CF-5AF5-4242-9A39-13CA0BB20A59}" type="sibTrans" cxnId="{398EAAD1-2265-439A-A371-8E53F1DB4022}">
      <dgm:prSet/>
      <dgm:spPr/>
      <dgm:t>
        <a:bodyPr/>
        <a:lstStyle/>
        <a:p>
          <a:endParaRPr lang="en-US"/>
        </a:p>
      </dgm:t>
    </dgm:pt>
    <dgm:pt modelId="{0A4797F6-8061-416B-AC57-2615CAE552FC}">
      <dgm:prSet phldrT="[Text]" custT="1"/>
      <dgm:spPr/>
      <dgm:t>
        <a:bodyPr/>
        <a:lstStyle/>
        <a:p>
          <a:r>
            <a:rPr lang="en-US" sz="1800"/>
            <a:t>Share materials with OVW grant manager by email for initial feedback</a:t>
          </a:r>
        </a:p>
      </dgm:t>
    </dgm:pt>
    <dgm:pt modelId="{26B18480-04EB-4AC4-A6B6-362D037466C4}" type="parTrans" cxnId="{C6921B62-E0F0-476A-8AFD-325AEE40F33A}">
      <dgm:prSet/>
      <dgm:spPr/>
      <dgm:t>
        <a:bodyPr/>
        <a:lstStyle/>
        <a:p>
          <a:endParaRPr lang="en-US"/>
        </a:p>
      </dgm:t>
    </dgm:pt>
    <dgm:pt modelId="{7CF789C5-A40B-4A83-9624-1170D7385501}" type="sibTrans" cxnId="{C6921B62-E0F0-476A-8AFD-325AEE40F33A}">
      <dgm:prSet/>
      <dgm:spPr/>
      <dgm:t>
        <a:bodyPr/>
        <a:lstStyle/>
        <a:p>
          <a:endParaRPr lang="en-US"/>
        </a:p>
      </dgm:t>
    </dgm:pt>
    <dgm:pt modelId="{69C98A5F-2C9E-43E4-896F-378660F48A9A}">
      <dgm:prSet phldrT="[Text]" custT="1"/>
      <dgm:spPr/>
      <dgm:t>
        <a:bodyPr/>
        <a:lstStyle/>
        <a:p>
          <a:r>
            <a:rPr lang="en-US" sz="1800"/>
            <a:t>Submit materials as a deliverable on JustGrants </a:t>
          </a:r>
        </a:p>
      </dgm:t>
    </dgm:pt>
    <dgm:pt modelId="{D51A623C-4BA3-410A-811F-EE267F3DAAA5}" type="parTrans" cxnId="{4A7453A8-6A71-4F16-BD00-56C325FDB7D8}">
      <dgm:prSet/>
      <dgm:spPr/>
      <dgm:t>
        <a:bodyPr/>
        <a:lstStyle/>
        <a:p>
          <a:endParaRPr lang="en-US"/>
        </a:p>
      </dgm:t>
    </dgm:pt>
    <dgm:pt modelId="{4F8BEE4E-A11B-434E-B3E3-068C7C4C09A9}" type="sibTrans" cxnId="{4A7453A8-6A71-4F16-BD00-56C325FDB7D8}">
      <dgm:prSet/>
      <dgm:spPr/>
      <dgm:t>
        <a:bodyPr/>
        <a:lstStyle/>
        <a:p>
          <a:endParaRPr lang="en-US"/>
        </a:p>
      </dgm:t>
    </dgm:pt>
    <dgm:pt modelId="{7B7F8317-B89F-473B-B824-524892D60898}">
      <dgm:prSet phldrT="[Text]" custT="1"/>
      <dgm:spPr/>
      <dgm:t>
        <a:bodyPr/>
        <a:lstStyle/>
        <a:p>
          <a:r>
            <a:rPr lang="en-US" sz="1800"/>
            <a:t>Receive approval of deliverable from OVW</a:t>
          </a:r>
        </a:p>
      </dgm:t>
    </dgm:pt>
    <dgm:pt modelId="{F51D33C9-247F-4DAF-9BC6-F63FA8E94CA8}" type="parTrans" cxnId="{4A1A3823-4721-4D02-B609-4435164BBF66}">
      <dgm:prSet/>
      <dgm:spPr/>
      <dgm:t>
        <a:bodyPr/>
        <a:lstStyle/>
        <a:p>
          <a:endParaRPr lang="en-US"/>
        </a:p>
      </dgm:t>
    </dgm:pt>
    <dgm:pt modelId="{41337565-AAAC-43BF-810E-87DBA7FEC37D}" type="sibTrans" cxnId="{4A1A3823-4721-4D02-B609-4435164BBF66}">
      <dgm:prSet/>
      <dgm:spPr/>
      <dgm:t>
        <a:bodyPr/>
        <a:lstStyle/>
        <a:p>
          <a:endParaRPr lang="en-US"/>
        </a:p>
      </dgm:t>
    </dgm:pt>
    <dgm:pt modelId="{F35AA2F0-F73B-40C7-B9ED-8AA6F880E9AC}">
      <dgm:prSet phldrT="[Text]" custT="1"/>
      <dgm:spPr/>
      <dgm:t>
        <a:bodyPr/>
        <a:lstStyle/>
        <a:p>
          <a:r>
            <a:rPr lang="en-US" sz="1800"/>
            <a:t>Implement activity with the deliverable</a:t>
          </a:r>
        </a:p>
      </dgm:t>
    </dgm:pt>
    <dgm:pt modelId="{C312F319-DB1F-4145-938A-EFB00838A5AC}" type="parTrans" cxnId="{62253C6D-E8EB-471C-848B-7819465FE406}">
      <dgm:prSet/>
      <dgm:spPr/>
      <dgm:t>
        <a:bodyPr/>
        <a:lstStyle/>
        <a:p>
          <a:endParaRPr lang="en-US"/>
        </a:p>
      </dgm:t>
    </dgm:pt>
    <dgm:pt modelId="{7C735FFE-7ECD-4827-BBE3-4996BDCE8718}" type="sibTrans" cxnId="{62253C6D-E8EB-471C-848B-7819465FE406}">
      <dgm:prSet/>
      <dgm:spPr/>
      <dgm:t>
        <a:bodyPr/>
        <a:lstStyle/>
        <a:p>
          <a:endParaRPr lang="en-US"/>
        </a:p>
      </dgm:t>
    </dgm:pt>
    <dgm:pt modelId="{4CD8C68A-B1AE-450F-94C9-50CA7A00CE12}" type="pres">
      <dgm:prSet presAssocID="{4FC03782-D9D7-471F-9358-60930D360DCA}" presName="Name0" presStyleCnt="0">
        <dgm:presLayoutVars>
          <dgm:chMax val="7"/>
          <dgm:chPref val="7"/>
          <dgm:dir/>
          <dgm:animOne val="branch"/>
          <dgm:animLvl val="lvl"/>
        </dgm:presLayoutVars>
      </dgm:prSet>
      <dgm:spPr/>
    </dgm:pt>
    <dgm:pt modelId="{C9A7519C-CFB8-4288-A371-F2920E886316}" type="pres">
      <dgm:prSet presAssocID="{B0E7EC5A-C3E6-481F-B8CB-6E874C09A287}" presName="composite" presStyleCnt="0"/>
      <dgm:spPr/>
    </dgm:pt>
    <dgm:pt modelId="{6193E262-9D35-408E-B7DC-3BC5634D4F43}" type="pres">
      <dgm:prSet presAssocID="{B0E7EC5A-C3E6-481F-B8CB-6E874C09A287}" presName="BackAccent" presStyleLbl="bgShp" presStyleIdx="0" presStyleCnt="5"/>
      <dgm:spPr/>
    </dgm:pt>
    <dgm:pt modelId="{9307C6C7-3CAF-4C4C-9B26-D0ACC2DB1332}" type="pres">
      <dgm:prSet presAssocID="{B0E7EC5A-C3E6-481F-B8CB-6E874C09A287}" presName="Accent" presStyleLbl="alignNode1" presStyleIdx="0" presStyleCnt="5"/>
      <dgm:spPr/>
    </dgm:pt>
    <dgm:pt modelId="{AE691005-4130-4E9A-BB48-FB5E28674731}" type="pres">
      <dgm:prSet presAssocID="{B0E7EC5A-C3E6-481F-B8CB-6E874C09A287}" presName="Child" presStyleLbl="revTx" presStyleIdx="0" presStyleCnt="5">
        <dgm:presLayoutVars>
          <dgm:chMax val="0"/>
          <dgm:chPref val="0"/>
          <dgm:bulletEnabled val="1"/>
        </dgm:presLayoutVars>
      </dgm:prSet>
      <dgm:spPr/>
    </dgm:pt>
    <dgm:pt modelId="{4D17AAFB-6AB7-4A81-AF90-F1EC90645C5B}" type="pres">
      <dgm:prSet presAssocID="{B0E7EC5A-C3E6-481F-B8CB-6E874C09A287}" presName="Parent" presStyleLbl="revTx" presStyleIdx="0" presStyleCnt="5" custLinFactY="100000" custLinFactNeighborX="-40405" custLinFactNeighborY="190795">
        <dgm:presLayoutVars>
          <dgm:chMax val="1"/>
          <dgm:chPref val="1"/>
          <dgm:bulletEnabled val="1"/>
        </dgm:presLayoutVars>
      </dgm:prSet>
      <dgm:spPr/>
    </dgm:pt>
    <dgm:pt modelId="{6DECFCF7-E0FF-428C-B6BE-D2819A86B4F3}" type="pres">
      <dgm:prSet presAssocID="{9E7D04CF-5AF5-4242-9A39-13CA0BB20A59}" presName="sibTrans" presStyleCnt="0"/>
      <dgm:spPr/>
    </dgm:pt>
    <dgm:pt modelId="{8FCB9634-6078-4468-B865-1E8911D2F909}" type="pres">
      <dgm:prSet presAssocID="{0A4797F6-8061-416B-AC57-2615CAE552FC}" presName="composite" presStyleCnt="0"/>
      <dgm:spPr/>
    </dgm:pt>
    <dgm:pt modelId="{8B471C09-28C3-4097-B31C-CA86DEA456A0}" type="pres">
      <dgm:prSet presAssocID="{0A4797F6-8061-416B-AC57-2615CAE552FC}" presName="BackAccent" presStyleLbl="bgShp" presStyleIdx="1" presStyleCnt="5"/>
      <dgm:spPr/>
    </dgm:pt>
    <dgm:pt modelId="{AFE8F7EB-0202-4E78-A799-D44A01EB65BB}" type="pres">
      <dgm:prSet presAssocID="{0A4797F6-8061-416B-AC57-2615CAE552FC}" presName="Accent" presStyleLbl="alignNode1" presStyleIdx="1" presStyleCnt="5"/>
      <dgm:spPr/>
    </dgm:pt>
    <dgm:pt modelId="{2518A0E3-DFE0-4302-8A69-94780C77D326}" type="pres">
      <dgm:prSet presAssocID="{0A4797F6-8061-416B-AC57-2615CAE552FC}" presName="Child" presStyleLbl="revTx" presStyleIdx="0" presStyleCnt="5">
        <dgm:presLayoutVars>
          <dgm:chMax val="0"/>
          <dgm:chPref val="0"/>
          <dgm:bulletEnabled val="1"/>
        </dgm:presLayoutVars>
      </dgm:prSet>
      <dgm:spPr/>
    </dgm:pt>
    <dgm:pt modelId="{B8EFB6D5-152E-4F46-AE86-352CE5B9EF15}" type="pres">
      <dgm:prSet presAssocID="{0A4797F6-8061-416B-AC57-2615CAE552FC}" presName="Parent" presStyleLbl="revTx" presStyleIdx="1" presStyleCnt="5" custScaleX="136724" custLinFactY="137179" custLinFactNeighborX="-29046" custLinFactNeighborY="200000">
        <dgm:presLayoutVars>
          <dgm:chMax val="1"/>
          <dgm:chPref val="1"/>
          <dgm:bulletEnabled val="1"/>
        </dgm:presLayoutVars>
      </dgm:prSet>
      <dgm:spPr/>
    </dgm:pt>
    <dgm:pt modelId="{6DE32E89-3ADD-425B-A1A8-0EEBBDFBFD8F}" type="pres">
      <dgm:prSet presAssocID="{7CF789C5-A40B-4A83-9624-1170D7385501}" presName="sibTrans" presStyleCnt="0"/>
      <dgm:spPr/>
    </dgm:pt>
    <dgm:pt modelId="{C36AB359-F01A-44E7-95F9-67BB3EA65007}" type="pres">
      <dgm:prSet presAssocID="{69C98A5F-2C9E-43E4-896F-378660F48A9A}" presName="composite" presStyleCnt="0"/>
      <dgm:spPr/>
    </dgm:pt>
    <dgm:pt modelId="{257673BA-5B96-4F95-AB00-375545A03CB7}" type="pres">
      <dgm:prSet presAssocID="{69C98A5F-2C9E-43E4-896F-378660F48A9A}" presName="BackAccent" presStyleLbl="bgShp" presStyleIdx="2" presStyleCnt="5"/>
      <dgm:spPr/>
    </dgm:pt>
    <dgm:pt modelId="{31A0885E-669B-4BED-BBEA-7E9A5D45D07E}" type="pres">
      <dgm:prSet presAssocID="{69C98A5F-2C9E-43E4-896F-378660F48A9A}" presName="Accent" presStyleLbl="alignNode1" presStyleIdx="2" presStyleCnt="5"/>
      <dgm:spPr/>
    </dgm:pt>
    <dgm:pt modelId="{F221E230-6D3F-47BA-A2B7-8060ED8D9895}" type="pres">
      <dgm:prSet presAssocID="{69C98A5F-2C9E-43E4-896F-378660F48A9A}" presName="Child" presStyleLbl="revTx" presStyleIdx="1" presStyleCnt="5">
        <dgm:presLayoutVars>
          <dgm:chMax val="0"/>
          <dgm:chPref val="0"/>
          <dgm:bulletEnabled val="1"/>
        </dgm:presLayoutVars>
      </dgm:prSet>
      <dgm:spPr/>
    </dgm:pt>
    <dgm:pt modelId="{35A77696-1BF2-483F-9A12-994D61FC8BD8}" type="pres">
      <dgm:prSet presAssocID="{69C98A5F-2C9E-43E4-896F-378660F48A9A}" presName="Parent" presStyleLbl="revTx" presStyleIdx="2" presStyleCnt="5" custScaleX="176745" custLinFactY="100000" custLinFactNeighborX="-20932" custLinFactNeighborY="121102">
        <dgm:presLayoutVars>
          <dgm:chMax val="1"/>
          <dgm:chPref val="1"/>
          <dgm:bulletEnabled val="1"/>
        </dgm:presLayoutVars>
      </dgm:prSet>
      <dgm:spPr/>
    </dgm:pt>
    <dgm:pt modelId="{1790DB4A-465E-4C2A-92D3-35105D0EDE9B}" type="pres">
      <dgm:prSet presAssocID="{4F8BEE4E-A11B-434E-B3E3-068C7C4C09A9}" presName="sibTrans" presStyleCnt="0"/>
      <dgm:spPr/>
    </dgm:pt>
    <dgm:pt modelId="{C5324E5A-DF07-4FA3-85C4-B1413A730B65}" type="pres">
      <dgm:prSet presAssocID="{7B7F8317-B89F-473B-B824-524892D60898}" presName="composite" presStyleCnt="0"/>
      <dgm:spPr/>
    </dgm:pt>
    <dgm:pt modelId="{A5C8336C-7914-406A-B24E-1C2B3BB6E1BF}" type="pres">
      <dgm:prSet presAssocID="{7B7F8317-B89F-473B-B824-524892D60898}" presName="BackAccent" presStyleLbl="bgShp" presStyleIdx="3" presStyleCnt="5"/>
      <dgm:spPr/>
    </dgm:pt>
    <dgm:pt modelId="{A56543F7-DF5F-4BE4-89E1-644AAF76BD0C}" type="pres">
      <dgm:prSet presAssocID="{7B7F8317-B89F-473B-B824-524892D60898}" presName="Accent" presStyleLbl="alignNode1" presStyleIdx="3" presStyleCnt="5"/>
      <dgm:spPr/>
    </dgm:pt>
    <dgm:pt modelId="{F1063A4D-2FFD-42AD-81AB-FA220C854867}" type="pres">
      <dgm:prSet presAssocID="{7B7F8317-B89F-473B-B824-524892D60898}" presName="Child" presStyleLbl="revTx" presStyleIdx="2" presStyleCnt="5">
        <dgm:presLayoutVars>
          <dgm:chMax val="0"/>
          <dgm:chPref val="0"/>
          <dgm:bulletEnabled val="1"/>
        </dgm:presLayoutVars>
      </dgm:prSet>
      <dgm:spPr/>
    </dgm:pt>
    <dgm:pt modelId="{8AD785E3-8A61-4A03-8569-80877275E2EF}" type="pres">
      <dgm:prSet presAssocID="{7B7F8317-B89F-473B-B824-524892D60898}" presName="Parent" presStyleLbl="revTx" presStyleIdx="3" presStyleCnt="5" custLinFactY="100000" custLinFactNeighborX="-40409" custLinFactNeighborY="186589">
        <dgm:presLayoutVars>
          <dgm:chMax val="1"/>
          <dgm:chPref val="1"/>
          <dgm:bulletEnabled val="1"/>
        </dgm:presLayoutVars>
      </dgm:prSet>
      <dgm:spPr/>
    </dgm:pt>
    <dgm:pt modelId="{C4D5F79C-FF2A-4AB8-98C4-8AC09DBCDF96}" type="pres">
      <dgm:prSet presAssocID="{41337565-AAAC-43BF-810E-87DBA7FEC37D}" presName="sibTrans" presStyleCnt="0"/>
      <dgm:spPr/>
    </dgm:pt>
    <dgm:pt modelId="{0BBC7DD9-A844-4A35-81D1-3577BA9ADCB1}" type="pres">
      <dgm:prSet presAssocID="{F35AA2F0-F73B-40C7-B9ED-8AA6F880E9AC}" presName="composite" presStyleCnt="0"/>
      <dgm:spPr/>
    </dgm:pt>
    <dgm:pt modelId="{F4740B75-F606-4160-A58C-71D3512D2DE4}" type="pres">
      <dgm:prSet presAssocID="{F35AA2F0-F73B-40C7-B9ED-8AA6F880E9AC}" presName="BackAccent" presStyleLbl="bgShp" presStyleIdx="4" presStyleCnt="5"/>
      <dgm:spPr/>
    </dgm:pt>
    <dgm:pt modelId="{ACF7967C-24C2-4B86-A85C-AD7DDD795E84}" type="pres">
      <dgm:prSet presAssocID="{F35AA2F0-F73B-40C7-B9ED-8AA6F880E9AC}" presName="Accent" presStyleLbl="alignNode1" presStyleIdx="4" presStyleCnt="5"/>
      <dgm:spPr/>
    </dgm:pt>
    <dgm:pt modelId="{0A98A0F2-5F9E-4066-90A0-93F7C0A9A68B}" type="pres">
      <dgm:prSet presAssocID="{F35AA2F0-F73B-40C7-B9ED-8AA6F880E9AC}" presName="Child" presStyleLbl="revTx" presStyleIdx="3" presStyleCnt="5">
        <dgm:presLayoutVars>
          <dgm:chMax val="0"/>
          <dgm:chPref val="0"/>
          <dgm:bulletEnabled val="1"/>
        </dgm:presLayoutVars>
      </dgm:prSet>
      <dgm:spPr/>
    </dgm:pt>
    <dgm:pt modelId="{82E8634D-BFA1-47C3-BEC5-DA3D17973A3F}" type="pres">
      <dgm:prSet presAssocID="{F35AA2F0-F73B-40C7-B9ED-8AA6F880E9AC}" presName="Parent" presStyleLbl="revTx" presStyleIdx="4" presStyleCnt="5" custLinFactY="100000" custLinFactNeighborX="-50299" custLinFactNeighborY="170625">
        <dgm:presLayoutVars>
          <dgm:chMax val="1"/>
          <dgm:chPref val="1"/>
          <dgm:bulletEnabled val="1"/>
        </dgm:presLayoutVars>
      </dgm:prSet>
      <dgm:spPr/>
    </dgm:pt>
  </dgm:ptLst>
  <dgm:cxnLst>
    <dgm:cxn modelId="{4A1A3823-4721-4D02-B609-4435164BBF66}" srcId="{4FC03782-D9D7-471F-9358-60930D360DCA}" destId="{7B7F8317-B89F-473B-B824-524892D60898}" srcOrd="3" destOrd="0" parTransId="{F51D33C9-247F-4DAF-9BC6-F63FA8E94CA8}" sibTransId="{41337565-AAAC-43BF-810E-87DBA7FEC37D}"/>
    <dgm:cxn modelId="{C6921B62-E0F0-476A-8AFD-325AEE40F33A}" srcId="{4FC03782-D9D7-471F-9358-60930D360DCA}" destId="{0A4797F6-8061-416B-AC57-2615CAE552FC}" srcOrd="1" destOrd="0" parTransId="{26B18480-04EB-4AC4-A6B6-362D037466C4}" sibTransId="{7CF789C5-A40B-4A83-9624-1170D7385501}"/>
    <dgm:cxn modelId="{3AE2D768-F765-401D-9840-BD005C0DB988}" type="presOf" srcId="{7B7F8317-B89F-473B-B824-524892D60898}" destId="{8AD785E3-8A61-4A03-8569-80877275E2EF}" srcOrd="0" destOrd="0" presId="urn:microsoft.com/office/officeart/2008/layout/IncreasingCircleProcess"/>
    <dgm:cxn modelId="{62253C6D-E8EB-471C-848B-7819465FE406}" srcId="{4FC03782-D9D7-471F-9358-60930D360DCA}" destId="{F35AA2F0-F73B-40C7-B9ED-8AA6F880E9AC}" srcOrd="4" destOrd="0" parTransId="{C312F319-DB1F-4145-938A-EFB00838A5AC}" sibTransId="{7C735FFE-7ECD-4827-BBE3-4996BDCE8718}"/>
    <dgm:cxn modelId="{68A8289D-DCDE-4D75-9766-F76A5384FC20}" type="presOf" srcId="{4FC03782-D9D7-471F-9358-60930D360DCA}" destId="{4CD8C68A-B1AE-450F-94C9-50CA7A00CE12}" srcOrd="0" destOrd="0" presId="urn:microsoft.com/office/officeart/2008/layout/IncreasingCircleProcess"/>
    <dgm:cxn modelId="{02EF8CA1-9334-45DB-A9C8-4568586B2964}" type="presOf" srcId="{F35AA2F0-F73B-40C7-B9ED-8AA6F880E9AC}" destId="{82E8634D-BFA1-47C3-BEC5-DA3D17973A3F}" srcOrd="0" destOrd="0" presId="urn:microsoft.com/office/officeart/2008/layout/IncreasingCircleProcess"/>
    <dgm:cxn modelId="{4A7453A8-6A71-4F16-BD00-56C325FDB7D8}" srcId="{4FC03782-D9D7-471F-9358-60930D360DCA}" destId="{69C98A5F-2C9E-43E4-896F-378660F48A9A}" srcOrd="2" destOrd="0" parTransId="{D51A623C-4BA3-410A-811F-EE267F3DAAA5}" sibTransId="{4F8BEE4E-A11B-434E-B3E3-068C7C4C09A9}"/>
    <dgm:cxn modelId="{A46B5DB4-59CB-46B1-A04D-EB85143EEA0D}" type="presOf" srcId="{B0E7EC5A-C3E6-481F-B8CB-6E874C09A287}" destId="{4D17AAFB-6AB7-4A81-AF90-F1EC90645C5B}" srcOrd="0" destOrd="0" presId="urn:microsoft.com/office/officeart/2008/layout/IncreasingCircleProcess"/>
    <dgm:cxn modelId="{398EAAD1-2265-439A-A371-8E53F1DB4022}" srcId="{4FC03782-D9D7-471F-9358-60930D360DCA}" destId="{B0E7EC5A-C3E6-481F-B8CB-6E874C09A287}" srcOrd="0" destOrd="0" parTransId="{DAFDE926-4CE7-45E1-8835-9EF0E7057EDE}" sibTransId="{9E7D04CF-5AF5-4242-9A39-13CA0BB20A59}"/>
    <dgm:cxn modelId="{E33D35D4-F47A-4E82-B246-A11B2770415B}" type="presOf" srcId="{0A4797F6-8061-416B-AC57-2615CAE552FC}" destId="{B8EFB6D5-152E-4F46-AE86-352CE5B9EF15}" srcOrd="0" destOrd="0" presId="urn:microsoft.com/office/officeart/2008/layout/IncreasingCircleProcess"/>
    <dgm:cxn modelId="{AA4750FE-CCC6-4431-BB13-AFC4CCC1C0DC}" type="presOf" srcId="{69C98A5F-2C9E-43E4-896F-378660F48A9A}" destId="{35A77696-1BF2-483F-9A12-994D61FC8BD8}" srcOrd="0" destOrd="0" presId="urn:microsoft.com/office/officeart/2008/layout/IncreasingCircleProcess"/>
    <dgm:cxn modelId="{E4CB3A1C-E5DE-49F1-8F7B-A73FA7DB32B4}" type="presParOf" srcId="{4CD8C68A-B1AE-450F-94C9-50CA7A00CE12}" destId="{C9A7519C-CFB8-4288-A371-F2920E886316}" srcOrd="0" destOrd="0" presId="urn:microsoft.com/office/officeart/2008/layout/IncreasingCircleProcess"/>
    <dgm:cxn modelId="{0A5F897C-5BBF-4AC9-A55B-3C12B1068428}" type="presParOf" srcId="{C9A7519C-CFB8-4288-A371-F2920E886316}" destId="{6193E262-9D35-408E-B7DC-3BC5634D4F43}" srcOrd="0" destOrd="0" presId="urn:microsoft.com/office/officeart/2008/layout/IncreasingCircleProcess"/>
    <dgm:cxn modelId="{699FB510-64D5-4AEA-B02F-4A77D785C30C}" type="presParOf" srcId="{C9A7519C-CFB8-4288-A371-F2920E886316}" destId="{9307C6C7-3CAF-4C4C-9B26-D0ACC2DB1332}" srcOrd="1" destOrd="0" presId="urn:microsoft.com/office/officeart/2008/layout/IncreasingCircleProcess"/>
    <dgm:cxn modelId="{7F152B56-43EE-4B9A-9373-9FCEE9BC66F0}" type="presParOf" srcId="{C9A7519C-CFB8-4288-A371-F2920E886316}" destId="{AE691005-4130-4E9A-BB48-FB5E28674731}" srcOrd="2" destOrd="0" presId="urn:microsoft.com/office/officeart/2008/layout/IncreasingCircleProcess"/>
    <dgm:cxn modelId="{EC533F68-77C3-4799-A27A-BE4076063170}" type="presParOf" srcId="{C9A7519C-CFB8-4288-A371-F2920E886316}" destId="{4D17AAFB-6AB7-4A81-AF90-F1EC90645C5B}" srcOrd="3" destOrd="0" presId="urn:microsoft.com/office/officeart/2008/layout/IncreasingCircleProcess"/>
    <dgm:cxn modelId="{6F7B06D8-8ED9-4EE0-8E31-ECE34FACB129}" type="presParOf" srcId="{4CD8C68A-B1AE-450F-94C9-50CA7A00CE12}" destId="{6DECFCF7-E0FF-428C-B6BE-D2819A86B4F3}" srcOrd="1" destOrd="0" presId="urn:microsoft.com/office/officeart/2008/layout/IncreasingCircleProcess"/>
    <dgm:cxn modelId="{190F9FCF-83BD-443E-99D5-0E06E5E4D9EB}" type="presParOf" srcId="{4CD8C68A-B1AE-450F-94C9-50CA7A00CE12}" destId="{8FCB9634-6078-4468-B865-1E8911D2F909}" srcOrd="2" destOrd="0" presId="urn:microsoft.com/office/officeart/2008/layout/IncreasingCircleProcess"/>
    <dgm:cxn modelId="{652B55F2-0ED5-4383-803E-F06EFF9055D4}" type="presParOf" srcId="{8FCB9634-6078-4468-B865-1E8911D2F909}" destId="{8B471C09-28C3-4097-B31C-CA86DEA456A0}" srcOrd="0" destOrd="0" presId="urn:microsoft.com/office/officeart/2008/layout/IncreasingCircleProcess"/>
    <dgm:cxn modelId="{45855778-A765-4BA2-AAF8-5C9221913B10}" type="presParOf" srcId="{8FCB9634-6078-4468-B865-1E8911D2F909}" destId="{AFE8F7EB-0202-4E78-A799-D44A01EB65BB}" srcOrd="1" destOrd="0" presId="urn:microsoft.com/office/officeart/2008/layout/IncreasingCircleProcess"/>
    <dgm:cxn modelId="{07B52473-6E28-4500-8490-A6D5F82A7C09}" type="presParOf" srcId="{8FCB9634-6078-4468-B865-1E8911D2F909}" destId="{2518A0E3-DFE0-4302-8A69-94780C77D326}" srcOrd="2" destOrd="0" presId="urn:microsoft.com/office/officeart/2008/layout/IncreasingCircleProcess"/>
    <dgm:cxn modelId="{11A8CAF4-C42C-4FA9-967B-E73761475D99}" type="presParOf" srcId="{8FCB9634-6078-4468-B865-1E8911D2F909}" destId="{B8EFB6D5-152E-4F46-AE86-352CE5B9EF15}" srcOrd="3" destOrd="0" presId="urn:microsoft.com/office/officeart/2008/layout/IncreasingCircleProcess"/>
    <dgm:cxn modelId="{56959C9A-52DE-413A-803C-47E4DCFD5127}" type="presParOf" srcId="{4CD8C68A-B1AE-450F-94C9-50CA7A00CE12}" destId="{6DE32E89-3ADD-425B-A1A8-0EEBBDFBFD8F}" srcOrd="3" destOrd="0" presId="urn:microsoft.com/office/officeart/2008/layout/IncreasingCircleProcess"/>
    <dgm:cxn modelId="{FF86C035-9F02-4CB6-8842-FB42B06BAFD0}" type="presParOf" srcId="{4CD8C68A-B1AE-450F-94C9-50CA7A00CE12}" destId="{C36AB359-F01A-44E7-95F9-67BB3EA65007}" srcOrd="4" destOrd="0" presId="urn:microsoft.com/office/officeart/2008/layout/IncreasingCircleProcess"/>
    <dgm:cxn modelId="{3442603E-B6BE-41F7-A566-EB170C2BD947}" type="presParOf" srcId="{C36AB359-F01A-44E7-95F9-67BB3EA65007}" destId="{257673BA-5B96-4F95-AB00-375545A03CB7}" srcOrd="0" destOrd="0" presId="urn:microsoft.com/office/officeart/2008/layout/IncreasingCircleProcess"/>
    <dgm:cxn modelId="{52762009-8040-450D-BB51-E332784508E6}" type="presParOf" srcId="{C36AB359-F01A-44E7-95F9-67BB3EA65007}" destId="{31A0885E-669B-4BED-BBEA-7E9A5D45D07E}" srcOrd="1" destOrd="0" presId="urn:microsoft.com/office/officeart/2008/layout/IncreasingCircleProcess"/>
    <dgm:cxn modelId="{AA59084A-B0B1-4A0F-A3E3-F17DC708984A}" type="presParOf" srcId="{C36AB359-F01A-44E7-95F9-67BB3EA65007}" destId="{F221E230-6D3F-47BA-A2B7-8060ED8D9895}" srcOrd="2" destOrd="0" presId="urn:microsoft.com/office/officeart/2008/layout/IncreasingCircleProcess"/>
    <dgm:cxn modelId="{13E48952-FF2F-41A2-BC72-825F5FADE4E1}" type="presParOf" srcId="{C36AB359-F01A-44E7-95F9-67BB3EA65007}" destId="{35A77696-1BF2-483F-9A12-994D61FC8BD8}" srcOrd="3" destOrd="0" presId="urn:microsoft.com/office/officeart/2008/layout/IncreasingCircleProcess"/>
    <dgm:cxn modelId="{9BC9C440-9682-4CF6-BC78-DFF71A29583F}" type="presParOf" srcId="{4CD8C68A-B1AE-450F-94C9-50CA7A00CE12}" destId="{1790DB4A-465E-4C2A-92D3-35105D0EDE9B}" srcOrd="5" destOrd="0" presId="urn:microsoft.com/office/officeart/2008/layout/IncreasingCircleProcess"/>
    <dgm:cxn modelId="{4F157818-D091-4F84-BA40-3A48769D213F}" type="presParOf" srcId="{4CD8C68A-B1AE-450F-94C9-50CA7A00CE12}" destId="{C5324E5A-DF07-4FA3-85C4-B1413A730B65}" srcOrd="6" destOrd="0" presId="urn:microsoft.com/office/officeart/2008/layout/IncreasingCircleProcess"/>
    <dgm:cxn modelId="{345F51A5-75E7-4619-AEA9-1B593A893FDB}" type="presParOf" srcId="{C5324E5A-DF07-4FA3-85C4-B1413A730B65}" destId="{A5C8336C-7914-406A-B24E-1C2B3BB6E1BF}" srcOrd="0" destOrd="0" presId="urn:microsoft.com/office/officeart/2008/layout/IncreasingCircleProcess"/>
    <dgm:cxn modelId="{1AEA981C-8F17-4EDD-A135-8A409C737101}" type="presParOf" srcId="{C5324E5A-DF07-4FA3-85C4-B1413A730B65}" destId="{A56543F7-DF5F-4BE4-89E1-644AAF76BD0C}" srcOrd="1" destOrd="0" presId="urn:microsoft.com/office/officeart/2008/layout/IncreasingCircleProcess"/>
    <dgm:cxn modelId="{58D9066B-690D-47C8-941D-C535FA134AB1}" type="presParOf" srcId="{C5324E5A-DF07-4FA3-85C4-B1413A730B65}" destId="{F1063A4D-2FFD-42AD-81AB-FA220C854867}" srcOrd="2" destOrd="0" presId="urn:microsoft.com/office/officeart/2008/layout/IncreasingCircleProcess"/>
    <dgm:cxn modelId="{E0ECD831-1D46-4A09-AC2E-C99CBFA6F629}" type="presParOf" srcId="{C5324E5A-DF07-4FA3-85C4-B1413A730B65}" destId="{8AD785E3-8A61-4A03-8569-80877275E2EF}" srcOrd="3" destOrd="0" presId="urn:microsoft.com/office/officeart/2008/layout/IncreasingCircleProcess"/>
    <dgm:cxn modelId="{36856074-71B4-4729-A797-7ACBE073F0A5}" type="presParOf" srcId="{4CD8C68A-B1AE-450F-94C9-50CA7A00CE12}" destId="{C4D5F79C-FF2A-4AB8-98C4-8AC09DBCDF96}" srcOrd="7" destOrd="0" presId="urn:microsoft.com/office/officeart/2008/layout/IncreasingCircleProcess"/>
    <dgm:cxn modelId="{2A252237-AC4C-48D3-9CA9-96E07AE183EB}" type="presParOf" srcId="{4CD8C68A-B1AE-450F-94C9-50CA7A00CE12}" destId="{0BBC7DD9-A844-4A35-81D1-3577BA9ADCB1}" srcOrd="8" destOrd="0" presId="urn:microsoft.com/office/officeart/2008/layout/IncreasingCircleProcess"/>
    <dgm:cxn modelId="{0ECEC815-C968-41F6-8AD4-ECFAFA4016DF}" type="presParOf" srcId="{0BBC7DD9-A844-4A35-81D1-3577BA9ADCB1}" destId="{F4740B75-F606-4160-A58C-71D3512D2DE4}" srcOrd="0" destOrd="0" presId="urn:microsoft.com/office/officeart/2008/layout/IncreasingCircleProcess"/>
    <dgm:cxn modelId="{10441BFB-AD31-410A-BAB8-9EFC79002F0B}" type="presParOf" srcId="{0BBC7DD9-A844-4A35-81D1-3577BA9ADCB1}" destId="{ACF7967C-24C2-4B86-A85C-AD7DDD795E84}" srcOrd="1" destOrd="0" presId="urn:microsoft.com/office/officeart/2008/layout/IncreasingCircleProcess"/>
    <dgm:cxn modelId="{0BF2C5DE-0989-4ED8-BBA2-2D5EE1182D4F}" type="presParOf" srcId="{0BBC7DD9-A844-4A35-81D1-3577BA9ADCB1}" destId="{0A98A0F2-5F9E-4066-90A0-93F7C0A9A68B}" srcOrd="2" destOrd="0" presId="urn:microsoft.com/office/officeart/2008/layout/IncreasingCircleProcess"/>
    <dgm:cxn modelId="{66DE1404-6439-455A-A502-6330BE96DF37}" type="presParOf" srcId="{0BBC7DD9-A844-4A35-81D1-3577BA9ADCB1}" destId="{82E8634D-BFA1-47C3-BEC5-DA3D17973A3F}" srcOrd="3" destOrd="0" presId="urn:microsoft.com/office/officeart/2008/layout/Increasing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CDA04AA-D9CA-4B5C-B182-31A52B60F537}"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A0B0D30D-6700-46BD-9529-E704758CF49F}">
      <dgm:prSet phldrT="[Text]"/>
      <dgm:spPr/>
      <dgm:t>
        <a:bodyPr/>
        <a:lstStyle/>
        <a:p>
          <a:r>
            <a:rPr lang="en-US"/>
            <a:t>OVW monitoring</a:t>
          </a:r>
        </a:p>
      </dgm:t>
    </dgm:pt>
    <dgm:pt modelId="{AB7C36AB-C644-4AE3-92E6-3581455293F0}" type="parTrans" cxnId="{0C553770-92D9-4A30-8864-B6F613B812BA}">
      <dgm:prSet/>
      <dgm:spPr/>
      <dgm:t>
        <a:bodyPr/>
        <a:lstStyle/>
        <a:p>
          <a:endParaRPr lang="en-US"/>
        </a:p>
      </dgm:t>
    </dgm:pt>
    <dgm:pt modelId="{33A790B5-0F0D-4484-BF93-5072DE42F936}" type="sibTrans" cxnId="{0C553770-92D9-4A30-8864-B6F613B812BA}">
      <dgm:prSet/>
      <dgm:spPr/>
      <dgm:t>
        <a:bodyPr/>
        <a:lstStyle/>
        <a:p>
          <a:endParaRPr lang="en-US"/>
        </a:p>
      </dgm:t>
    </dgm:pt>
    <dgm:pt modelId="{309DD21C-B2CE-4B20-ACE5-8AA63DAD74B6}">
      <dgm:prSet phldrT="[Text]"/>
      <dgm:spPr/>
      <dgm:t>
        <a:bodyPr/>
        <a:lstStyle/>
        <a:p>
          <a:r>
            <a:rPr lang="en-US"/>
            <a:t>On-site</a:t>
          </a:r>
        </a:p>
      </dgm:t>
    </dgm:pt>
    <dgm:pt modelId="{612E5D4F-048B-4CAB-B8DC-FBD4074622D6}" type="parTrans" cxnId="{8991E1A0-36E4-412E-BB1C-A062A9386EB7}">
      <dgm:prSet/>
      <dgm:spPr/>
      <dgm:t>
        <a:bodyPr/>
        <a:lstStyle/>
        <a:p>
          <a:endParaRPr lang="en-US"/>
        </a:p>
      </dgm:t>
    </dgm:pt>
    <dgm:pt modelId="{1DBB82E5-BB37-4D05-A93C-1816D9BB7E6C}" type="sibTrans" cxnId="{8991E1A0-36E4-412E-BB1C-A062A9386EB7}">
      <dgm:prSet/>
      <dgm:spPr/>
      <dgm:t>
        <a:bodyPr/>
        <a:lstStyle/>
        <a:p>
          <a:endParaRPr lang="en-US"/>
        </a:p>
      </dgm:t>
    </dgm:pt>
    <dgm:pt modelId="{675F7D33-AA65-4E53-9F51-DA2451DDCAE7}">
      <dgm:prSet phldrT="[Text]"/>
      <dgm:spPr/>
      <dgm:t>
        <a:bodyPr/>
        <a:lstStyle/>
        <a:p>
          <a:r>
            <a:rPr lang="en-US"/>
            <a:t>Office-based review</a:t>
          </a:r>
        </a:p>
      </dgm:t>
    </dgm:pt>
    <dgm:pt modelId="{DF026C5A-F994-489C-A094-45D06F15CEF6}" type="parTrans" cxnId="{6ECA5A08-37A2-4D40-A39A-C4FA79B788B0}">
      <dgm:prSet/>
      <dgm:spPr/>
      <dgm:t>
        <a:bodyPr/>
        <a:lstStyle/>
        <a:p>
          <a:endParaRPr lang="en-US"/>
        </a:p>
      </dgm:t>
    </dgm:pt>
    <dgm:pt modelId="{2322A330-C7E7-4B8E-B5C2-9308EB3A54E6}" type="sibTrans" cxnId="{6ECA5A08-37A2-4D40-A39A-C4FA79B788B0}">
      <dgm:prSet/>
      <dgm:spPr/>
      <dgm:t>
        <a:bodyPr/>
        <a:lstStyle/>
        <a:p>
          <a:endParaRPr lang="en-US"/>
        </a:p>
      </dgm:t>
    </dgm:pt>
    <dgm:pt modelId="{10D442B9-F396-418A-B382-F4A399E0F43A}">
      <dgm:prSet phldrT="[Text]"/>
      <dgm:spPr/>
      <dgm:t>
        <a:bodyPr/>
        <a:lstStyle/>
        <a:p>
          <a:r>
            <a:rPr lang="en-US"/>
            <a:t>OVW/Office of Justice Programs financial monitoring</a:t>
          </a:r>
        </a:p>
      </dgm:t>
    </dgm:pt>
    <dgm:pt modelId="{4D96A5EE-61F4-41A0-A3A8-0F18CD1A6C44}" type="parTrans" cxnId="{8AFFC153-F23D-47A3-89D3-BC8880034F86}">
      <dgm:prSet/>
      <dgm:spPr/>
      <dgm:t>
        <a:bodyPr/>
        <a:lstStyle/>
        <a:p>
          <a:endParaRPr lang="en-US"/>
        </a:p>
      </dgm:t>
    </dgm:pt>
    <dgm:pt modelId="{C0848117-C5AD-4F20-B546-4ECD7190829C}" type="sibTrans" cxnId="{8AFFC153-F23D-47A3-89D3-BC8880034F86}">
      <dgm:prSet/>
      <dgm:spPr/>
      <dgm:t>
        <a:bodyPr/>
        <a:lstStyle/>
        <a:p>
          <a:endParaRPr lang="en-US"/>
        </a:p>
      </dgm:t>
    </dgm:pt>
    <dgm:pt modelId="{78D96656-DCD6-41E8-BBFA-8E257C97886B}" type="pres">
      <dgm:prSet presAssocID="{2CDA04AA-D9CA-4B5C-B182-31A52B60F537}" presName="hierChild1" presStyleCnt="0">
        <dgm:presLayoutVars>
          <dgm:orgChart val="1"/>
          <dgm:chPref val="1"/>
          <dgm:dir/>
          <dgm:animOne val="branch"/>
          <dgm:animLvl val="lvl"/>
          <dgm:resizeHandles/>
        </dgm:presLayoutVars>
      </dgm:prSet>
      <dgm:spPr/>
    </dgm:pt>
    <dgm:pt modelId="{F9493FA7-8FC6-4523-9189-937B0337F181}" type="pres">
      <dgm:prSet presAssocID="{A0B0D30D-6700-46BD-9529-E704758CF49F}" presName="hierRoot1" presStyleCnt="0">
        <dgm:presLayoutVars>
          <dgm:hierBranch val="init"/>
        </dgm:presLayoutVars>
      </dgm:prSet>
      <dgm:spPr/>
    </dgm:pt>
    <dgm:pt modelId="{63EA217A-40C8-4113-B91A-E7C11A042EA3}" type="pres">
      <dgm:prSet presAssocID="{A0B0D30D-6700-46BD-9529-E704758CF49F}" presName="rootComposite1" presStyleCnt="0"/>
      <dgm:spPr/>
    </dgm:pt>
    <dgm:pt modelId="{232F8996-67D5-4D11-9A65-E27F0216EDFB}" type="pres">
      <dgm:prSet presAssocID="{A0B0D30D-6700-46BD-9529-E704758CF49F}" presName="rootText1" presStyleLbl="node0" presStyleIdx="0" presStyleCnt="1">
        <dgm:presLayoutVars>
          <dgm:chPref val="3"/>
        </dgm:presLayoutVars>
      </dgm:prSet>
      <dgm:spPr/>
    </dgm:pt>
    <dgm:pt modelId="{BAB57943-6C20-4387-A073-68493434A375}" type="pres">
      <dgm:prSet presAssocID="{A0B0D30D-6700-46BD-9529-E704758CF49F}" presName="rootConnector1" presStyleLbl="node1" presStyleIdx="0" presStyleCnt="0"/>
      <dgm:spPr/>
    </dgm:pt>
    <dgm:pt modelId="{8FA4CD54-48A7-43C1-A130-5123C0A3351A}" type="pres">
      <dgm:prSet presAssocID="{A0B0D30D-6700-46BD-9529-E704758CF49F}" presName="hierChild2" presStyleCnt="0"/>
      <dgm:spPr/>
    </dgm:pt>
    <dgm:pt modelId="{F3C6405C-7699-4C0A-8831-600AF38D1E7D}" type="pres">
      <dgm:prSet presAssocID="{612E5D4F-048B-4CAB-B8DC-FBD4074622D6}" presName="Name37" presStyleLbl="parChTrans1D2" presStyleIdx="0" presStyleCnt="3"/>
      <dgm:spPr/>
    </dgm:pt>
    <dgm:pt modelId="{A86445E9-A169-4B3D-A669-4BC08A883AD8}" type="pres">
      <dgm:prSet presAssocID="{309DD21C-B2CE-4B20-ACE5-8AA63DAD74B6}" presName="hierRoot2" presStyleCnt="0">
        <dgm:presLayoutVars>
          <dgm:hierBranch val="init"/>
        </dgm:presLayoutVars>
      </dgm:prSet>
      <dgm:spPr/>
    </dgm:pt>
    <dgm:pt modelId="{FE7B95F5-A1A0-440E-8315-1F2A5B536CFA}" type="pres">
      <dgm:prSet presAssocID="{309DD21C-B2CE-4B20-ACE5-8AA63DAD74B6}" presName="rootComposite" presStyleCnt="0"/>
      <dgm:spPr/>
    </dgm:pt>
    <dgm:pt modelId="{FD594574-CF84-4A6B-85A8-0FC08E856C8A}" type="pres">
      <dgm:prSet presAssocID="{309DD21C-B2CE-4B20-ACE5-8AA63DAD74B6}" presName="rootText" presStyleLbl="node2" presStyleIdx="0" presStyleCnt="3">
        <dgm:presLayoutVars>
          <dgm:chPref val="3"/>
        </dgm:presLayoutVars>
      </dgm:prSet>
      <dgm:spPr/>
    </dgm:pt>
    <dgm:pt modelId="{2E540136-3423-4AA7-A77B-4E29B82B2637}" type="pres">
      <dgm:prSet presAssocID="{309DD21C-B2CE-4B20-ACE5-8AA63DAD74B6}" presName="rootConnector" presStyleLbl="node2" presStyleIdx="0" presStyleCnt="3"/>
      <dgm:spPr/>
    </dgm:pt>
    <dgm:pt modelId="{F3428951-184D-453E-A20A-BA070F25BD5D}" type="pres">
      <dgm:prSet presAssocID="{309DD21C-B2CE-4B20-ACE5-8AA63DAD74B6}" presName="hierChild4" presStyleCnt="0"/>
      <dgm:spPr/>
    </dgm:pt>
    <dgm:pt modelId="{19D4B5EF-3E3D-45FA-9A13-A94D1812FD90}" type="pres">
      <dgm:prSet presAssocID="{309DD21C-B2CE-4B20-ACE5-8AA63DAD74B6}" presName="hierChild5" presStyleCnt="0"/>
      <dgm:spPr/>
    </dgm:pt>
    <dgm:pt modelId="{736B990B-C64D-4606-90A3-B4CCD7A9F511}" type="pres">
      <dgm:prSet presAssocID="{DF026C5A-F994-489C-A094-45D06F15CEF6}" presName="Name37" presStyleLbl="parChTrans1D2" presStyleIdx="1" presStyleCnt="3"/>
      <dgm:spPr/>
    </dgm:pt>
    <dgm:pt modelId="{E88D262E-D02B-4E2D-83C6-48047B5A15C6}" type="pres">
      <dgm:prSet presAssocID="{675F7D33-AA65-4E53-9F51-DA2451DDCAE7}" presName="hierRoot2" presStyleCnt="0">
        <dgm:presLayoutVars>
          <dgm:hierBranch val="init"/>
        </dgm:presLayoutVars>
      </dgm:prSet>
      <dgm:spPr/>
    </dgm:pt>
    <dgm:pt modelId="{20B5E842-E6A2-4422-9D73-AF921BAFB877}" type="pres">
      <dgm:prSet presAssocID="{675F7D33-AA65-4E53-9F51-DA2451DDCAE7}" presName="rootComposite" presStyleCnt="0"/>
      <dgm:spPr/>
    </dgm:pt>
    <dgm:pt modelId="{A23B7A41-B639-4CE7-AB13-D5FDC71E0D9C}" type="pres">
      <dgm:prSet presAssocID="{675F7D33-AA65-4E53-9F51-DA2451DDCAE7}" presName="rootText" presStyleLbl="node2" presStyleIdx="1" presStyleCnt="3">
        <dgm:presLayoutVars>
          <dgm:chPref val="3"/>
        </dgm:presLayoutVars>
      </dgm:prSet>
      <dgm:spPr/>
    </dgm:pt>
    <dgm:pt modelId="{F442FCE0-4B49-4B4A-B52D-5C6981895FDF}" type="pres">
      <dgm:prSet presAssocID="{675F7D33-AA65-4E53-9F51-DA2451DDCAE7}" presName="rootConnector" presStyleLbl="node2" presStyleIdx="1" presStyleCnt="3"/>
      <dgm:spPr/>
    </dgm:pt>
    <dgm:pt modelId="{BAD9951A-0FAD-4C5F-9867-DF59624D405A}" type="pres">
      <dgm:prSet presAssocID="{675F7D33-AA65-4E53-9F51-DA2451DDCAE7}" presName="hierChild4" presStyleCnt="0"/>
      <dgm:spPr/>
    </dgm:pt>
    <dgm:pt modelId="{CEBCC8D4-ADAE-4182-BB21-E4749EC18448}" type="pres">
      <dgm:prSet presAssocID="{675F7D33-AA65-4E53-9F51-DA2451DDCAE7}" presName="hierChild5" presStyleCnt="0"/>
      <dgm:spPr/>
    </dgm:pt>
    <dgm:pt modelId="{B84DFEA9-F114-43F5-97BA-0B4575333E47}" type="pres">
      <dgm:prSet presAssocID="{4D96A5EE-61F4-41A0-A3A8-0F18CD1A6C44}" presName="Name37" presStyleLbl="parChTrans1D2" presStyleIdx="2" presStyleCnt="3"/>
      <dgm:spPr/>
    </dgm:pt>
    <dgm:pt modelId="{AC300B84-53EA-4D5B-B39A-B32B6B2163BB}" type="pres">
      <dgm:prSet presAssocID="{10D442B9-F396-418A-B382-F4A399E0F43A}" presName="hierRoot2" presStyleCnt="0">
        <dgm:presLayoutVars>
          <dgm:hierBranch val="init"/>
        </dgm:presLayoutVars>
      </dgm:prSet>
      <dgm:spPr/>
    </dgm:pt>
    <dgm:pt modelId="{58572A64-865C-40A2-98A8-3414AAF4D315}" type="pres">
      <dgm:prSet presAssocID="{10D442B9-F396-418A-B382-F4A399E0F43A}" presName="rootComposite" presStyleCnt="0"/>
      <dgm:spPr/>
    </dgm:pt>
    <dgm:pt modelId="{8B149C2B-B09E-4476-A2B4-94C70EF5B387}" type="pres">
      <dgm:prSet presAssocID="{10D442B9-F396-418A-B382-F4A399E0F43A}" presName="rootText" presStyleLbl="node2" presStyleIdx="2" presStyleCnt="3">
        <dgm:presLayoutVars>
          <dgm:chPref val="3"/>
        </dgm:presLayoutVars>
      </dgm:prSet>
      <dgm:spPr/>
    </dgm:pt>
    <dgm:pt modelId="{BDA7047F-560F-4F00-9C4B-A8239BA6A260}" type="pres">
      <dgm:prSet presAssocID="{10D442B9-F396-418A-B382-F4A399E0F43A}" presName="rootConnector" presStyleLbl="node2" presStyleIdx="2" presStyleCnt="3"/>
      <dgm:spPr/>
    </dgm:pt>
    <dgm:pt modelId="{46F818F7-2E7E-4124-A19A-BA45622A3B72}" type="pres">
      <dgm:prSet presAssocID="{10D442B9-F396-418A-B382-F4A399E0F43A}" presName="hierChild4" presStyleCnt="0"/>
      <dgm:spPr/>
    </dgm:pt>
    <dgm:pt modelId="{96791CE4-E4C3-42E8-8059-B6652FA4B966}" type="pres">
      <dgm:prSet presAssocID="{10D442B9-F396-418A-B382-F4A399E0F43A}" presName="hierChild5" presStyleCnt="0"/>
      <dgm:spPr/>
    </dgm:pt>
    <dgm:pt modelId="{D30EF590-ED3E-4629-8805-DB7BFBDE7A68}" type="pres">
      <dgm:prSet presAssocID="{A0B0D30D-6700-46BD-9529-E704758CF49F}" presName="hierChild3" presStyleCnt="0"/>
      <dgm:spPr/>
    </dgm:pt>
  </dgm:ptLst>
  <dgm:cxnLst>
    <dgm:cxn modelId="{6ECA5A08-37A2-4D40-A39A-C4FA79B788B0}" srcId="{A0B0D30D-6700-46BD-9529-E704758CF49F}" destId="{675F7D33-AA65-4E53-9F51-DA2451DDCAE7}" srcOrd="1" destOrd="0" parTransId="{DF026C5A-F994-489C-A094-45D06F15CEF6}" sibTransId="{2322A330-C7E7-4B8E-B5C2-9308EB3A54E6}"/>
    <dgm:cxn modelId="{F12CD30D-293D-4860-BB2C-7097F23DAA74}" type="presOf" srcId="{675F7D33-AA65-4E53-9F51-DA2451DDCAE7}" destId="{A23B7A41-B639-4CE7-AB13-D5FDC71E0D9C}" srcOrd="0" destOrd="0" presId="urn:microsoft.com/office/officeart/2005/8/layout/orgChart1"/>
    <dgm:cxn modelId="{4AD9220E-953F-48B2-9C01-37FBD6309689}" type="presOf" srcId="{309DD21C-B2CE-4B20-ACE5-8AA63DAD74B6}" destId="{FD594574-CF84-4A6B-85A8-0FC08E856C8A}" srcOrd="0" destOrd="0" presId="urn:microsoft.com/office/officeart/2005/8/layout/orgChart1"/>
    <dgm:cxn modelId="{3B67F810-9425-4D39-8DF3-DC1982528D2A}" type="presOf" srcId="{309DD21C-B2CE-4B20-ACE5-8AA63DAD74B6}" destId="{2E540136-3423-4AA7-A77B-4E29B82B2637}" srcOrd="1" destOrd="0" presId="urn:microsoft.com/office/officeart/2005/8/layout/orgChart1"/>
    <dgm:cxn modelId="{D10B7539-B89D-4CF4-B3F6-E2D700965EE1}" type="presOf" srcId="{10D442B9-F396-418A-B382-F4A399E0F43A}" destId="{8B149C2B-B09E-4476-A2B4-94C70EF5B387}" srcOrd="0" destOrd="0" presId="urn:microsoft.com/office/officeart/2005/8/layout/orgChart1"/>
    <dgm:cxn modelId="{7F7DEB43-82A9-4D7B-98DA-BE2E270B2AC4}" type="presOf" srcId="{A0B0D30D-6700-46BD-9529-E704758CF49F}" destId="{232F8996-67D5-4D11-9A65-E27F0216EDFB}" srcOrd="0" destOrd="0" presId="urn:microsoft.com/office/officeart/2005/8/layout/orgChart1"/>
    <dgm:cxn modelId="{8AFFC153-F23D-47A3-89D3-BC8880034F86}" srcId="{A0B0D30D-6700-46BD-9529-E704758CF49F}" destId="{10D442B9-F396-418A-B382-F4A399E0F43A}" srcOrd="2" destOrd="0" parTransId="{4D96A5EE-61F4-41A0-A3A8-0F18CD1A6C44}" sibTransId="{C0848117-C5AD-4F20-B546-4ECD7190829C}"/>
    <dgm:cxn modelId="{0EDAD258-4D77-44D2-AF39-4EE264B67B40}" type="presOf" srcId="{675F7D33-AA65-4E53-9F51-DA2451DDCAE7}" destId="{F442FCE0-4B49-4B4A-B52D-5C6981895FDF}" srcOrd="1" destOrd="0" presId="urn:microsoft.com/office/officeart/2005/8/layout/orgChart1"/>
    <dgm:cxn modelId="{0C553770-92D9-4A30-8864-B6F613B812BA}" srcId="{2CDA04AA-D9CA-4B5C-B182-31A52B60F537}" destId="{A0B0D30D-6700-46BD-9529-E704758CF49F}" srcOrd="0" destOrd="0" parTransId="{AB7C36AB-C644-4AE3-92E6-3581455293F0}" sibTransId="{33A790B5-0F0D-4484-BF93-5072DE42F936}"/>
    <dgm:cxn modelId="{925BD37A-4A13-440E-9CA7-4E9F652551D7}" type="presOf" srcId="{10D442B9-F396-418A-B382-F4A399E0F43A}" destId="{BDA7047F-560F-4F00-9C4B-A8239BA6A260}" srcOrd="1" destOrd="0" presId="urn:microsoft.com/office/officeart/2005/8/layout/orgChart1"/>
    <dgm:cxn modelId="{8991E1A0-36E4-412E-BB1C-A062A9386EB7}" srcId="{A0B0D30D-6700-46BD-9529-E704758CF49F}" destId="{309DD21C-B2CE-4B20-ACE5-8AA63DAD74B6}" srcOrd="0" destOrd="0" parTransId="{612E5D4F-048B-4CAB-B8DC-FBD4074622D6}" sibTransId="{1DBB82E5-BB37-4D05-A93C-1816D9BB7E6C}"/>
    <dgm:cxn modelId="{B66CB2A3-BA0E-4E9C-8932-DF1B73E74934}" type="presOf" srcId="{A0B0D30D-6700-46BD-9529-E704758CF49F}" destId="{BAB57943-6C20-4387-A073-68493434A375}" srcOrd="1" destOrd="0" presId="urn:microsoft.com/office/officeart/2005/8/layout/orgChart1"/>
    <dgm:cxn modelId="{FC96DDA7-BF67-4DA8-8533-AF33FB36AF10}" type="presOf" srcId="{4D96A5EE-61F4-41A0-A3A8-0F18CD1A6C44}" destId="{B84DFEA9-F114-43F5-97BA-0B4575333E47}" srcOrd="0" destOrd="0" presId="urn:microsoft.com/office/officeart/2005/8/layout/orgChart1"/>
    <dgm:cxn modelId="{7DDC22D0-4747-48D7-B70D-D66D05212543}" type="presOf" srcId="{2CDA04AA-D9CA-4B5C-B182-31A52B60F537}" destId="{78D96656-DCD6-41E8-BBFA-8E257C97886B}" srcOrd="0" destOrd="0" presId="urn:microsoft.com/office/officeart/2005/8/layout/orgChart1"/>
    <dgm:cxn modelId="{D9936FE2-D2C0-413C-A86F-C284FA22DFF9}" type="presOf" srcId="{DF026C5A-F994-489C-A094-45D06F15CEF6}" destId="{736B990B-C64D-4606-90A3-B4CCD7A9F511}" srcOrd="0" destOrd="0" presId="urn:microsoft.com/office/officeart/2005/8/layout/orgChart1"/>
    <dgm:cxn modelId="{5BBF11EC-07ED-496D-A67B-86AFB9B87373}" type="presOf" srcId="{612E5D4F-048B-4CAB-B8DC-FBD4074622D6}" destId="{F3C6405C-7699-4C0A-8831-600AF38D1E7D}" srcOrd="0" destOrd="0" presId="urn:microsoft.com/office/officeart/2005/8/layout/orgChart1"/>
    <dgm:cxn modelId="{83698AFA-2BD9-4F53-A1C7-0BB56ED03DF5}" type="presParOf" srcId="{78D96656-DCD6-41E8-BBFA-8E257C97886B}" destId="{F9493FA7-8FC6-4523-9189-937B0337F181}" srcOrd="0" destOrd="0" presId="urn:microsoft.com/office/officeart/2005/8/layout/orgChart1"/>
    <dgm:cxn modelId="{1D8B9206-8A7A-45CC-A095-AC27CAA2B392}" type="presParOf" srcId="{F9493FA7-8FC6-4523-9189-937B0337F181}" destId="{63EA217A-40C8-4113-B91A-E7C11A042EA3}" srcOrd="0" destOrd="0" presId="urn:microsoft.com/office/officeart/2005/8/layout/orgChart1"/>
    <dgm:cxn modelId="{228607B8-36A3-4EFA-B3D6-E63AEA7E9B16}" type="presParOf" srcId="{63EA217A-40C8-4113-B91A-E7C11A042EA3}" destId="{232F8996-67D5-4D11-9A65-E27F0216EDFB}" srcOrd="0" destOrd="0" presId="urn:microsoft.com/office/officeart/2005/8/layout/orgChart1"/>
    <dgm:cxn modelId="{AEFEEF00-B07E-4ACA-B426-5FEB30CD9B04}" type="presParOf" srcId="{63EA217A-40C8-4113-B91A-E7C11A042EA3}" destId="{BAB57943-6C20-4387-A073-68493434A375}" srcOrd="1" destOrd="0" presId="urn:microsoft.com/office/officeart/2005/8/layout/orgChart1"/>
    <dgm:cxn modelId="{F9D5A29D-E0AC-4076-B12B-0E6ECCE0A275}" type="presParOf" srcId="{F9493FA7-8FC6-4523-9189-937B0337F181}" destId="{8FA4CD54-48A7-43C1-A130-5123C0A3351A}" srcOrd="1" destOrd="0" presId="urn:microsoft.com/office/officeart/2005/8/layout/orgChart1"/>
    <dgm:cxn modelId="{2B9BD3A4-FAFE-4B03-92D3-3D9C2E7B3197}" type="presParOf" srcId="{8FA4CD54-48A7-43C1-A130-5123C0A3351A}" destId="{F3C6405C-7699-4C0A-8831-600AF38D1E7D}" srcOrd="0" destOrd="0" presId="urn:microsoft.com/office/officeart/2005/8/layout/orgChart1"/>
    <dgm:cxn modelId="{DF70709B-C730-4A63-B35B-385884B19E5E}" type="presParOf" srcId="{8FA4CD54-48A7-43C1-A130-5123C0A3351A}" destId="{A86445E9-A169-4B3D-A669-4BC08A883AD8}" srcOrd="1" destOrd="0" presId="urn:microsoft.com/office/officeart/2005/8/layout/orgChart1"/>
    <dgm:cxn modelId="{9A236E6C-B526-4CF7-AC0E-000477CB5D01}" type="presParOf" srcId="{A86445E9-A169-4B3D-A669-4BC08A883AD8}" destId="{FE7B95F5-A1A0-440E-8315-1F2A5B536CFA}" srcOrd="0" destOrd="0" presId="urn:microsoft.com/office/officeart/2005/8/layout/orgChart1"/>
    <dgm:cxn modelId="{E94E0AB6-4105-4F02-A48C-68AB01E30F6E}" type="presParOf" srcId="{FE7B95F5-A1A0-440E-8315-1F2A5B536CFA}" destId="{FD594574-CF84-4A6B-85A8-0FC08E856C8A}" srcOrd="0" destOrd="0" presId="urn:microsoft.com/office/officeart/2005/8/layout/orgChart1"/>
    <dgm:cxn modelId="{A078F854-22CA-4F45-934B-E4D2CB4117C2}" type="presParOf" srcId="{FE7B95F5-A1A0-440E-8315-1F2A5B536CFA}" destId="{2E540136-3423-4AA7-A77B-4E29B82B2637}" srcOrd="1" destOrd="0" presId="urn:microsoft.com/office/officeart/2005/8/layout/orgChart1"/>
    <dgm:cxn modelId="{156D78D3-A888-49A9-8BF7-297E53377586}" type="presParOf" srcId="{A86445E9-A169-4B3D-A669-4BC08A883AD8}" destId="{F3428951-184D-453E-A20A-BA070F25BD5D}" srcOrd="1" destOrd="0" presId="urn:microsoft.com/office/officeart/2005/8/layout/orgChart1"/>
    <dgm:cxn modelId="{CA49752C-4AAE-43D4-B6A2-280C0712DBA0}" type="presParOf" srcId="{A86445E9-A169-4B3D-A669-4BC08A883AD8}" destId="{19D4B5EF-3E3D-45FA-9A13-A94D1812FD90}" srcOrd="2" destOrd="0" presId="urn:microsoft.com/office/officeart/2005/8/layout/orgChart1"/>
    <dgm:cxn modelId="{37387445-72BD-4B03-A235-2B800A9439A7}" type="presParOf" srcId="{8FA4CD54-48A7-43C1-A130-5123C0A3351A}" destId="{736B990B-C64D-4606-90A3-B4CCD7A9F511}" srcOrd="2" destOrd="0" presId="urn:microsoft.com/office/officeart/2005/8/layout/orgChart1"/>
    <dgm:cxn modelId="{F98E5789-C49C-4D6D-9ECF-C5CE7229CD73}" type="presParOf" srcId="{8FA4CD54-48A7-43C1-A130-5123C0A3351A}" destId="{E88D262E-D02B-4E2D-83C6-48047B5A15C6}" srcOrd="3" destOrd="0" presId="urn:microsoft.com/office/officeart/2005/8/layout/orgChart1"/>
    <dgm:cxn modelId="{C9E117AC-5C50-48B0-A5B5-7FDD0CEDC614}" type="presParOf" srcId="{E88D262E-D02B-4E2D-83C6-48047B5A15C6}" destId="{20B5E842-E6A2-4422-9D73-AF921BAFB877}" srcOrd="0" destOrd="0" presId="urn:microsoft.com/office/officeart/2005/8/layout/orgChart1"/>
    <dgm:cxn modelId="{381B14C8-4DA2-4413-A164-304EEE10CB9F}" type="presParOf" srcId="{20B5E842-E6A2-4422-9D73-AF921BAFB877}" destId="{A23B7A41-B639-4CE7-AB13-D5FDC71E0D9C}" srcOrd="0" destOrd="0" presId="urn:microsoft.com/office/officeart/2005/8/layout/orgChart1"/>
    <dgm:cxn modelId="{AEAE7A88-8D97-4E6A-9D99-AE07E3CC79E6}" type="presParOf" srcId="{20B5E842-E6A2-4422-9D73-AF921BAFB877}" destId="{F442FCE0-4B49-4B4A-B52D-5C6981895FDF}" srcOrd="1" destOrd="0" presId="urn:microsoft.com/office/officeart/2005/8/layout/orgChart1"/>
    <dgm:cxn modelId="{7085ADA8-433D-45A4-B93B-974AC15984E6}" type="presParOf" srcId="{E88D262E-D02B-4E2D-83C6-48047B5A15C6}" destId="{BAD9951A-0FAD-4C5F-9867-DF59624D405A}" srcOrd="1" destOrd="0" presId="urn:microsoft.com/office/officeart/2005/8/layout/orgChart1"/>
    <dgm:cxn modelId="{CEE364D5-3064-45EE-8266-51DD58F25151}" type="presParOf" srcId="{E88D262E-D02B-4E2D-83C6-48047B5A15C6}" destId="{CEBCC8D4-ADAE-4182-BB21-E4749EC18448}" srcOrd="2" destOrd="0" presId="urn:microsoft.com/office/officeart/2005/8/layout/orgChart1"/>
    <dgm:cxn modelId="{C703EEED-7C06-4F2D-A1CE-0AB9B95951AB}" type="presParOf" srcId="{8FA4CD54-48A7-43C1-A130-5123C0A3351A}" destId="{B84DFEA9-F114-43F5-97BA-0B4575333E47}" srcOrd="4" destOrd="0" presId="urn:microsoft.com/office/officeart/2005/8/layout/orgChart1"/>
    <dgm:cxn modelId="{DAD52189-8E6A-4D52-A36B-45B940C3EC4B}" type="presParOf" srcId="{8FA4CD54-48A7-43C1-A130-5123C0A3351A}" destId="{AC300B84-53EA-4D5B-B39A-B32B6B2163BB}" srcOrd="5" destOrd="0" presId="urn:microsoft.com/office/officeart/2005/8/layout/orgChart1"/>
    <dgm:cxn modelId="{AB667F95-768F-4A70-8EE9-C96593EAF32B}" type="presParOf" srcId="{AC300B84-53EA-4D5B-B39A-B32B6B2163BB}" destId="{58572A64-865C-40A2-98A8-3414AAF4D315}" srcOrd="0" destOrd="0" presId="urn:microsoft.com/office/officeart/2005/8/layout/orgChart1"/>
    <dgm:cxn modelId="{010CB901-5AA7-4180-B839-8160E16B42FA}" type="presParOf" srcId="{58572A64-865C-40A2-98A8-3414AAF4D315}" destId="{8B149C2B-B09E-4476-A2B4-94C70EF5B387}" srcOrd="0" destOrd="0" presId="urn:microsoft.com/office/officeart/2005/8/layout/orgChart1"/>
    <dgm:cxn modelId="{830A069F-F875-4A98-B1D3-FF30231E428F}" type="presParOf" srcId="{58572A64-865C-40A2-98A8-3414AAF4D315}" destId="{BDA7047F-560F-4F00-9C4B-A8239BA6A260}" srcOrd="1" destOrd="0" presId="urn:microsoft.com/office/officeart/2005/8/layout/orgChart1"/>
    <dgm:cxn modelId="{92F8A201-794E-4FB7-8B69-7D4F43606988}" type="presParOf" srcId="{AC300B84-53EA-4D5B-B39A-B32B6B2163BB}" destId="{46F818F7-2E7E-4124-A19A-BA45622A3B72}" srcOrd="1" destOrd="0" presId="urn:microsoft.com/office/officeart/2005/8/layout/orgChart1"/>
    <dgm:cxn modelId="{E3C7C929-EBF4-4B75-94EA-F9E0AC5FF3B4}" type="presParOf" srcId="{AC300B84-53EA-4D5B-B39A-B32B6B2163BB}" destId="{96791CE4-E4C3-42E8-8059-B6652FA4B966}" srcOrd="2" destOrd="0" presId="urn:microsoft.com/office/officeart/2005/8/layout/orgChart1"/>
    <dgm:cxn modelId="{2D07ECF1-56D5-4A49-8FF4-1434E9EA01C6}" type="presParOf" srcId="{F9493FA7-8FC6-4523-9189-937B0337F181}" destId="{D30EF590-ED3E-4629-8805-DB7BFBDE7A68}"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FA4221A-5445-470B-9CA1-FF57C9E93E80}" type="doc">
      <dgm:prSet loTypeId="urn:microsoft.com/office/officeart/2005/8/layout/process1" loCatId="process" qsTypeId="urn:microsoft.com/office/officeart/2005/8/quickstyle/simple1" qsCatId="simple" csTypeId="urn:microsoft.com/office/officeart/2005/8/colors/accent1_2" csCatId="accent1" phldr="1"/>
      <dgm:spPr/>
    </dgm:pt>
    <dgm:pt modelId="{C3D16330-03BB-4ABA-AD8D-5A330F6EE1CF}">
      <dgm:prSet phldrT="[Text]"/>
      <dgm:spPr/>
      <dgm:t>
        <a:bodyPr/>
        <a:lstStyle/>
        <a:p>
          <a:r>
            <a:rPr lang="en-US" i="1"/>
            <a:t>You’ve hired a new prevention specialist to implement grant-funded activities</a:t>
          </a:r>
        </a:p>
      </dgm:t>
    </dgm:pt>
    <dgm:pt modelId="{590EB50B-80DA-4D33-A5A6-42198CE235F2}" type="parTrans" cxnId="{E724A01C-E718-4E56-8021-3EF81130923A}">
      <dgm:prSet/>
      <dgm:spPr/>
      <dgm:t>
        <a:bodyPr/>
        <a:lstStyle/>
        <a:p>
          <a:endParaRPr lang="en-US"/>
        </a:p>
      </dgm:t>
    </dgm:pt>
    <dgm:pt modelId="{62ABA081-491C-4870-88B8-2900356536B7}" type="sibTrans" cxnId="{E724A01C-E718-4E56-8021-3EF81130923A}">
      <dgm:prSet/>
      <dgm:spPr/>
      <dgm:t>
        <a:bodyPr/>
        <a:lstStyle/>
        <a:p>
          <a:endParaRPr lang="en-US"/>
        </a:p>
      </dgm:t>
    </dgm:pt>
    <dgm:pt modelId="{C0D68679-4A7A-4321-AAF9-388C195A7558}">
      <dgm:prSet phldrT="[Text]"/>
      <dgm:spPr/>
      <dgm:t>
        <a:bodyPr/>
        <a:lstStyle/>
        <a:p>
          <a:r>
            <a:rPr lang="en-US"/>
            <a:t>Submit a </a:t>
          </a:r>
          <a:r>
            <a:rPr lang="en-US">
              <a:solidFill>
                <a:srgbClr val="FFC000"/>
              </a:solidFill>
            </a:rPr>
            <a:t>programmatic change of scope GAM </a:t>
          </a:r>
          <a:r>
            <a:rPr lang="en-US"/>
            <a:t>that includes the new hire’s job description and resume</a:t>
          </a:r>
        </a:p>
      </dgm:t>
    </dgm:pt>
    <dgm:pt modelId="{31D91370-40B8-4EBA-89C0-D73F6D533930}" type="parTrans" cxnId="{C8ED91C3-5C17-4C09-ADED-1F20F911EF8D}">
      <dgm:prSet/>
      <dgm:spPr/>
      <dgm:t>
        <a:bodyPr/>
        <a:lstStyle/>
        <a:p>
          <a:endParaRPr lang="en-US"/>
        </a:p>
      </dgm:t>
    </dgm:pt>
    <dgm:pt modelId="{ED230476-BAE1-477D-B932-F16AA7E0465B}" type="sibTrans" cxnId="{C8ED91C3-5C17-4C09-ADED-1F20F911EF8D}">
      <dgm:prSet/>
      <dgm:spPr/>
      <dgm:t>
        <a:bodyPr/>
        <a:lstStyle/>
        <a:p>
          <a:endParaRPr lang="en-US"/>
        </a:p>
      </dgm:t>
    </dgm:pt>
    <dgm:pt modelId="{AFE0B91C-5636-41B5-A9F5-8EEAE4C67AF4}" type="pres">
      <dgm:prSet presAssocID="{DFA4221A-5445-470B-9CA1-FF57C9E93E80}" presName="Name0" presStyleCnt="0">
        <dgm:presLayoutVars>
          <dgm:dir/>
          <dgm:resizeHandles val="exact"/>
        </dgm:presLayoutVars>
      </dgm:prSet>
      <dgm:spPr/>
    </dgm:pt>
    <dgm:pt modelId="{59C6B85C-101E-4A6D-B3F3-73B365E2FEF4}" type="pres">
      <dgm:prSet presAssocID="{C3D16330-03BB-4ABA-AD8D-5A330F6EE1CF}" presName="node" presStyleLbl="node1" presStyleIdx="0" presStyleCnt="2">
        <dgm:presLayoutVars>
          <dgm:bulletEnabled val="1"/>
        </dgm:presLayoutVars>
      </dgm:prSet>
      <dgm:spPr/>
    </dgm:pt>
    <dgm:pt modelId="{FA135146-73B2-4A06-BD6F-216203E840C8}" type="pres">
      <dgm:prSet presAssocID="{62ABA081-491C-4870-88B8-2900356536B7}" presName="sibTrans" presStyleLbl="sibTrans2D1" presStyleIdx="0" presStyleCnt="1"/>
      <dgm:spPr/>
    </dgm:pt>
    <dgm:pt modelId="{27B836A2-BF84-4EBB-8CAF-0999A058F922}" type="pres">
      <dgm:prSet presAssocID="{62ABA081-491C-4870-88B8-2900356536B7}" presName="connectorText" presStyleLbl="sibTrans2D1" presStyleIdx="0" presStyleCnt="1"/>
      <dgm:spPr/>
    </dgm:pt>
    <dgm:pt modelId="{0DA3C089-975B-46E0-A435-128088A0241A}" type="pres">
      <dgm:prSet presAssocID="{C0D68679-4A7A-4321-AAF9-388C195A7558}" presName="node" presStyleLbl="node1" presStyleIdx="1" presStyleCnt="2">
        <dgm:presLayoutVars>
          <dgm:bulletEnabled val="1"/>
        </dgm:presLayoutVars>
      </dgm:prSet>
      <dgm:spPr/>
    </dgm:pt>
  </dgm:ptLst>
  <dgm:cxnLst>
    <dgm:cxn modelId="{E724A01C-E718-4E56-8021-3EF81130923A}" srcId="{DFA4221A-5445-470B-9CA1-FF57C9E93E80}" destId="{C3D16330-03BB-4ABA-AD8D-5A330F6EE1CF}" srcOrd="0" destOrd="0" parTransId="{590EB50B-80DA-4D33-A5A6-42198CE235F2}" sibTransId="{62ABA081-491C-4870-88B8-2900356536B7}"/>
    <dgm:cxn modelId="{BBFCC11E-9165-40EC-BBD2-BE51D5656F7B}" type="presOf" srcId="{DFA4221A-5445-470B-9CA1-FF57C9E93E80}" destId="{AFE0B91C-5636-41B5-A9F5-8EEAE4C67AF4}" srcOrd="0" destOrd="0" presId="urn:microsoft.com/office/officeart/2005/8/layout/process1"/>
    <dgm:cxn modelId="{4DA01771-3B5F-4F2E-83C7-2867902CEAAC}" type="presOf" srcId="{C3D16330-03BB-4ABA-AD8D-5A330F6EE1CF}" destId="{59C6B85C-101E-4A6D-B3F3-73B365E2FEF4}" srcOrd="0" destOrd="0" presId="urn:microsoft.com/office/officeart/2005/8/layout/process1"/>
    <dgm:cxn modelId="{03F530AA-28E3-4B47-9665-71C183BF5253}" type="presOf" srcId="{62ABA081-491C-4870-88B8-2900356536B7}" destId="{27B836A2-BF84-4EBB-8CAF-0999A058F922}" srcOrd="1" destOrd="0" presId="urn:microsoft.com/office/officeart/2005/8/layout/process1"/>
    <dgm:cxn modelId="{C8ED91C3-5C17-4C09-ADED-1F20F911EF8D}" srcId="{DFA4221A-5445-470B-9CA1-FF57C9E93E80}" destId="{C0D68679-4A7A-4321-AAF9-388C195A7558}" srcOrd="1" destOrd="0" parTransId="{31D91370-40B8-4EBA-89C0-D73F6D533930}" sibTransId="{ED230476-BAE1-477D-B932-F16AA7E0465B}"/>
    <dgm:cxn modelId="{59AEEDF0-100F-4BBB-BF5F-A71354684A5F}" type="presOf" srcId="{62ABA081-491C-4870-88B8-2900356536B7}" destId="{FA135146-73B2-4A06-BD6F-216203E840C8}" srcOrd="0" destOrd="0" presId="urn:microsoft.com/office/officeart/2005/8/layout/process1"/>
    <dgm:cxn modelId="{72CD83F2-AE70-4DB0-B914-E4F98FA88F54}" type="presOf" srcId="{C0D68679-4A7A-4321-AAF9-388C195A7558}" destId="{0DA3C089-975B-46E0-A435-128088A0241A}" srcOrd="0" destOrd="0" presId="urn:microsoft.com/office/officeart/2005/8/layout/process1"/>
    <dgm:cxn modelId="{6A7D14C4-C1FA-427B-829C-C6F251C0405B}" type="presParOf" srcId="{AFE0B91C-5636-41B5-A9F5-8EEAE4C67AF4}" destId="{59C6B85C-101E-4A6D-B3F3-73B365E2FEF4}" srcOrd="0" destOrd="0" presId="urn:microsoft.com/office/officeart/2005/8/layout/process1"/>
    <dgm:cxn modelId="{A559FD5B-4290-422B-984A-68203E47D860}" type="presParOf" srcId="{AFE0B91C-5636-41B5-A9F5-8EEAE4C67AF4}" destId="{FA135146-73B2-4A06-BD6F-216203E840C8}" srcOrd="1" destOrd="0" presId="urn:microsoft.com/office/officeart/2005/8/layout/process1"/>
    <dgm:cxn modelId="{A88D9FB6-4519-4FFA-8408-5BCA603FCC85}" type="presParOf" srcId="{FA135146-73B2-4A06-BD6F-216203E840C8}" destId="{27B836A2-BF84-4EBB-8CAF-0999A058F922}" srcOrd="0" destOrd="0" presId="urn:microsoft.com/office/officeart/2005/8/layout/process1"/>
    <dgm:cxn modelId="{8EDADD06-832F-4A8E-A762-324FFFF0A285}" type="presParOf" srcId="{AFE0B91C-5636-41B5-A9F5-8EEAE4C67AF4}" destId="{0DA3C089-975B-46E0-A435-128088A0241A}"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B43899E-25A9-4226-9C79-0A7F67F549DF}" type="doc">
      <dgm:prSet loTypeId="urn:microsoft.com/office/officeart/2005/8/layout/process1" loCatId="process" qsTypeId="urn:microsoft.com/office/officeart/2005/8/quickstyle/simple1" qsCatId="simple" csTypeId="urn:microsoft.com/office/officeart/2005/8/colors/accent1_2" csCatId="accent1" phldr="1"/>
      <dgm:spPr/>
    </dgm:pt>
    <dgm:pt modelId="{A5E5DE9A-912C-4E01-890D-4EC0706E4004}">
      <dgm:prSet phldrT="[Text]"/>
      <dgm:spPr/>
      <dgm:t>
        <a:bodyPr/>
        <a:lstStyle/>
        <a:p>
          <a:r>
            <a:rPr lang="en-US" i="1"/>
            <a:t>You want to move $2,500 from your supplies category to your travel category to support more partner staff travel to OVW trainings</a:t>
          </a:r>
        </a:p>
      </dgm:t>
    </dgm:pt>
    <dgm:pt modelId="{2D8535D8-BC69-490B-8004-4212BEB15049}" type="parTrans" cxnId="{63E4EC66-79B3-4350-9A61-8A6B1A7F8FE9}">
      <dgm:prSet/>
      <dgm:spPr/>
      <dgm:t>
        <a:bodyPr/>
        <a:lstStyle/>
        <a:p>
          <a:endParaRPr lang="en-US"/>
        </a:p>
      </dgm:t>
    </dgm:pt>
    <dgm:pt modelId="{6E9A9C17-E326-4996-AB1D-EF744F41F687}" type="sibTrans" cxnId="{63E4EC66-79B3-4350-9A61-8A6B1A7F8FE9}">
      <dgm:prSet/>
      <dgm:spPr/>
      <dgm:t>
        <a:bodyPr/>
        <a:lstStyle/>
        <a:p>
          <a:endParaRPr lang="en-US"/>
        </a:p>
      </dgm:t>
    </dgm:pt>
    <dgm:pt modelId="{AD028E01-2D52-4168-9928-B168FE3E023D}">
      <dgm:prSet phldrT="[Text]"/>
      <dgm:spPr/>
      <dgm:t>
        <a:bodyPr/>
        <a:lstStyle/>
        <a:p>
          <a:r>
            <a:rPr lang="en-US"/>
            <a:t>Submit a </a:t>
          </a:r>
          <a:r>
            <a:rPr lang="en-US">
              <a:solidFill>
                <a:schemeClr val="accent4"/>
              </a:solidFill>
            </a:rPr>
            <a:t>programmatic cost GAM </a:t>
          </a:r>
          <a:r>
            <a:rPr lang="en-US"/>
            <a:t>that briefly explains the reason for the change and includes an updated budget.</a:t>
          </a:r>
        </a:p>
      </dgm:t>
    </dgm:pt>
    <dgm:pt modelId="{D5E93A91-C1D6-44AC-ABDD-37E1E351E658}" type="parTrans" cxnId="{A9154336-0C3C-496A-B790-C3AE6DC234E8}">
      <dgm:prSet/>
      <dgm:spPr/>
      <dgm:t>
        <a:bodyPr/>
        <a:lstStyle/>
        <a:p>
          <a:endParaRPr lang="en-US"/>
        </a:p>
      </dgm:t>
    </dgm:pt>
    <dgm:pt modelId="{5AA3C8DD-7F9B-42AF-8D87-40D7C49186D4}" type="sibTrans" cxnId="{A9154336-0C3C-496A-B790-C3AE6DC234E8}">
      <dgm:prSet/>
      <dgm:spPr/>
      <dgm:t>
        <a:bodyPr/>
        <a:lstStyle/>
        <a:p>
          <a:endParaRPr lang="en-US"/>
        </a:p>
      </dgm:t>
    </dgm:pt>
    <dgm:pt modelId="{7AA6049F-6C69-440A-A481-6759DCD55158}" type="pres">
      <dgm:prSet presAssocID="{9B43899E-25A9-4226-9C79-0A7F67F549DF}" presName="Name0" presStyleCnt="0">
        <dgm:presLayoutVars>
          <dgm:dir/>
          <dgm:resizeHandles val="exact"/>
        </dgm:presLayoutVars>
      </dgm:prSet>
      <dgm:spPr/>
    </dgm:pt>
    <dgm:pt modelId="{167BECAE-BC52-4EF2-BA3C-689ED0C12C04}" type="pres">
      <dgm:prSet presAssocID="{A5E5DE9A-912C-4E01-890D-4EC0706E4004}" presName="node" presStyleLbl="node1" presStyleIdx="0" presStyleCnt="2">
        <dgm:presLayoutVars>
          <dgm:bulletEnabled val="1"/>
        </dgm:presLayoutVars>
      </dgm:prSet>
      <dgm:spPr/>
    </dgm:pt>
    <dgm:pt modelId="{1D08FF36-9537-411D-9BA2-C9F21AB2DF0A}" type="pres">
      <dgm:prSet presAssocID="{6E9A9C17-E326-4996-AB1D-EF744F41F687}" presName="sibTrans" presStyleLbl="sibTrans2D1" presStyleIdx="0" presStyleCnt="1"/>
      <dgm:spPr/>
    </dgm:pt>
    <dgm:pt modelId="{CDA13196-1935-4106-A68E-1F974F10C1E0}" type="pres">
      <dgm:prSet presAssocID="{6E9A9C17-E326-4996-AB1D-EF744F41F687}" presName="connectorText" presStyleLbl="sibTrans2D1" presStyleIdx="0" presStyleCnt="1"/>
      <dgm:spPr/>
    </dgm:pt>
    <dgm:pt modelId="{2E24D2A0-02E1-4421-80D4-1B2C24EDDBA0}" type="pres">
      <dgm:prSet presAssocID="{AD028E01-2D52-4168-9928-B168FE3E023D}" presName="node" presStyleLbl="node1" presStyleIdx="1" presStyleCnt="2" custLinFactNeighborX="10931" custLinFactNeighborY="-10677">
        <dgm:presLayoutVars>
          <dgm:bulletEnabled val="1"/>
        </dgm:presLayoutVars>
      </dgm:prSet>
      <dgm:spPr/>
    </dgm:pt>
  </dgm:ptLst>
  <dgm:cxnLst>
    <dgm:cxn modelId="{C7F3260A-227C-4C63-BE30-AEA05595E679}" type="presOf" srcId="{9B43899E-25A9-4226-9C79-0A7F67F549DF}" destId="{7AA6049F-6C69-440A-A481-6759DCD55158}" srcOrd="0" destOrd="0" presId="urn:microsoft.com/office/officeart/2005/8/layout/process1"/>
    <dgm:cxn modelId="{A9154336-0C3C-496A-B790-C3AE6DC234E8}" srcId="{9B43899E-25A9-4226-9C79-0A7F67F549DF}" destId="{AD028E01-2D52-4168-9928-B168FE3E023D}" srcOrd="1" destOrd="0" parTransId="{D5E93A91-C1D6-44AC-ABDD-37E1E351E658}" sibTransId="{5AA3C8DD-7F9B-42AF-8D87-40D7C49186D4}"/>
    <dgm:cxn modelId="{97F48857-4B76-482D-B763-F1578996D919}" type="presOf" srcId="{6E9A9C17-E326-4996-AB1D-EF744F41F687}" destId="{CDA13196-1935-4106-A68E-1F974F10C1E0}" srcOrd="1" destOrd="0" presId="urn:microsoft.com/office/officeart/2005/8/layout/process1"/>
    <dgm:cxn modelId="{02D4B65A-9299-4CAD-80DA-8089C54C5835}" type="presOf" srcId="{A5E5DE9A-912C-4E01-890D-4EC0706E4004}" destId="{167BECAE-BC52-4EF2-BA3C-689ED0C12C04}" srcOrd="0" destOrd="0" presId="urn:microsoft.com/office/officeart/2005/8/layout/process1"/>
    <dgm:cxn modelId="{63E4EC66-79B3-4350-9A61-8A6B1A7F8FE9}" srcId="{9B43899E-25A9-4226-9C79-0A7F67F549DF}" destId="{A5E5DE9A-912C-4E01-890D-4EC0706E4004}" srcOrd="0" destOrd="0" parTransId="{2D8535D8-BC69-490B-8004-4212BEB15049}" sibTransId="{6E9A9C17-E326-4996-AB1D-EF744F41F687}"/>
    <dgm:cxn modelId="{57817991-CEF8-404A-86BB-8AD24208F5F9}" type="presOf" srcId="{AD028E01-2D52-4168-9928-B168FE3E023D}" destId="{2E24D2A0-02E1-4421-80D4-1B2C24EDDBA0}" srcOrd="0" destOrd="0" presId="urn:microsoft.com/office/officeart/2005/8/layout/process1"/>
    <dgm:cxn modelId="{8D23CACA-1900-49CA-AC22-1EEC43499370}" type="presOf" srcId="{6E9A9C17-E326-4996-AB1D-EF744F41F687}" destId="{1D08FF36-9537-411D-9BA2-C9F21AB2DF0A}" srcOrd="0" destOrd="0" presId="urn:microsoft.com/office/officeart/2005/8/layout/process1"/>
    <dgm:cxn modelId="{445E87B7-1310-43F2-B93E-A3AF8AA69927}" type="presParOf" srcId="{7AA6049F-6C69-440A-A481-6759DCD55158}" destId="{167BECAE-BC52-4EF2-BA3C-689ED0C12C04}" srcOrd="0" destOrd="0" presId="urn:microsoft.com/office/officeart/2005/8/layout/process1"/>
    <dgm:cxn modelId="{FDF26488-EED8-49B7-B49C-2D3E983E4593}" type="presParOf" srcId="{7AA6049F-6C69-440A-A481-6759DCD55158}" destId="{1D08FF36-9537-411D-9BA2-C9F21AB2DF0A}" srcOrd="1" destOrd="0" presId="urn:microsoft.com/office/officeart/2005/8/layout/process1"/>
    <dgm:cxn modelId="{80ED0677-9541-41EA-A907-B685ACA89196}" type="presParOf" srcId="{1D08FF36-9537-411D-9BA2-C9F21AB2DF0A}" destId="{CDA13196-1935-4106-A68E-1F974F10C1E0}" srcOrd="0" destOrd="0" presId="urn:microsoft.com/office/officeart/2005/8/layout/process1"/>
    <dgm:cxn modelId="{08820EF4-4708-4BAC-B1FB-FFA93AAD57B9}" type="presParOf" srcId="{7AA6049F-6C69-440A-A481-6759DCD55158}" destId="{2E24D2A0-02E1-4421-80D4-1B2C24EDDBA0}" srcOrd="2"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83C3372-B9B2-4200-9132-CF2F4D2A76FD}" type="doc">
      <dgm:prSet loTypeId="urn:microsoft.com/office/officeart/2005/8/layout/process1" loCatId="process" qsTypeId="urn:microsoft.com/office/officeart/2005/8/quickstyle/simple1" qsCatId="simple" csTypeId="urn:microsoft.com/office/officeart/2005/8/colors/accent1_2" csCatId="accent1" phldr="1"/>
      <dgm:spPr/>
    </dgm:pt>
    <dgm:pt modelId="{EF999795-8377-40A6-81A2-1A89E6BCA8DF}">
      <dgm:prSet phldrT="[Text]"/>
      <dgm:spPr/>
      <dgm:t>
        <a:bodyPr/>
        <a:lstStyle/>
        <a:p>
          <a:r>
            <a:rPr lang="en-US" i="1"/>
            <a:t>You want to purchase food for weekly meetings of your youth mentoring program, which was not in the approved budget. </a:t>
          </a:r>
        </a:p>
      </dgm:t>
    </dgm:pt>
    <dgm:pt modelId="{9047F0B2-F9DA-42B9-A758-68D19565D21E}" type="parTrans" cxnId="{A75E4CC6-889B-4E94-B346-73078A24C968}">
      <dgm:prSet/>
      <dgm:spPr/>
      <dgm:t>
        <a:bodyPr/>
        <a:lstStyle/>
        <a:p>
          <a:endParaRPr lang="en-US"/>
        </a:p>
      </dgm:t>
    </dgm:pt>
    <dgm:pt modelId="{E7A055B9-B8B7-4B81-AC54-3336980E8AED}" type="sibTrans" cxnId="{A75E4CC6-889B-4E94-B346-73078A24C968}">
      <dgm:prSet/>
      <dgm:spPr/>
      <dgm:t>
        <a:bodyPr/>
        <a:lstStyle/>
        <a:p>
          <a:endParaRPr lang="en-US"/>
        </a:p>
      </dgm:t>
    </dgm:pt>
    <dgm:pt modelId="{F0D32ACF-932D-46E8-AAF0-CC9D43C55A95}">
      <dgm:prSet phldrT="[Text]"/>
      <dgm:spPr/>
      <dgm:t>
        <a:bodyPr/>
        <a:lstStyle/>
        <a:p>
          <a:r>
            <a:rPr lang="en-US"/>
            <a:t>Submit a </a:t>
          </a:r>
          <a:r>
            <a:rPr lang="en-US">
              <a:solidFill>
                <a:schemeClr val="accent4"/>
              </a:solidFill>
            </a:rPr>
            <a:t>budget modification GAM </a:t>
          </a:r>
          <a:r>
            <a:rPr lang="en-US"/>
            <a:t>that includes an updated budget that explains the reason for this change</a:t>
          </a:r>
        </a:p>
      </dgm:t>
    </dgm:pt>
    <dgm:pt modelId="{3D678E92-4C67-4C57-85DE-B976B5A6F4F8}" type="parTrans" cxnId="{3FBB1602-A714-4875-BC39-6F74BFB2A2F8}">
      <dgm:prSet/>
      <dgm:spPr/>
      <dgm:t>
        <a:bodyPr/>
        <a:lstStyle/>
        <a:p>
          <a:endParaRPr lang="en-US"/>
        </a:p>
      </dgm:t>
    </dgm:pt>
    <dgm:pt modelId="{EDA4109A-8E74-455B-9647-73F453847386}" type="sibTrans" cxnId="{3FBB1602-A714-4875-BC39-6F74BFB2A2F8}">
      <dgm:prSet/>
      <dgm:spPr/>
      <dgm:t>
        <a:bodyPr/>
        <a:lstStyle/>
        <a:p>
          <a:endParaRPr lang="en-US"/>
        </a:p>
      </dgm:t>
    </dgm:pt>
    <dgm:pt modelId="{BF43CB90-41FD-42D1-96D5-437F7B8EB195}" type="pres">
      <dgm:prSet presAssocID="{B83C3372-B9B2-4200-9132-CF2F4D2A76FD}" presName="Name0" presStyleCnt="0">
        <dgm:presLayoutVars>
          <dgm:dir/>
          <dgm:resizeHandles val="exact"/>
        </dgm:presLayoutVars>
      </dgm:prSet>
      <dgm:spPr/>
    </dgm:pt>
    <dgm:pt modelId="{8C4CD42A-861F-4388-A005-58B59EA122AF}" type="pres">
      <dgm:prSet presAssocID="{EF999795-8377-40A6-81A2-1A89E6BCA8DF}" presName="node" presStyleLbl="node1" presStyleIdx="0" presStyleCnt="2">
        <dgm:presLayoutVars>
          <dgm:bulletEnabled val="1"/>
        </dgm:presLayoutVars>
      </dgm:prSet>
      <dgm:spPr/>
    </dgm:pt>
    <dgm:pt modelId="{74921EDB-ED7F-4276-BDBA-53AA41C8354F}" type="pres">
      <dgm:prSet presAssocID="{E7A055B9-B8B7-4B81-AC54-3336980E8AED}" presName="sibTrans" presStyleLbl="sibTrans2D1" presStyleIdx="0" presStyleCnt="1"/>
      <dgm:spPr/>
    </dgm:pt>
    <dgm:pt modelId="{7C343C45-D5E2-4522-9DDF-733AA395D5DD}" type="pres">
      <dgm:prSet presAssocID="{E7A055B9-B8B7-4B81-AC54-3336980E8AED}" presName="connectorText" presStyleLbl="sibTrans2D1" presStyleIdx="0" presStyleCnt="1"/>
      <dgm:spPr/>
    </dgm:pt>
    <dgm:pt modelId="{91A235BC-B141-4218-BE69-D43285D0A566}" type="pres">
      <dgm:prSet presAssocID="{F0D32ACF-932D-46E8-AAF0-CC9D43C55A95}" presName="node" presStyleLbl="node1" presStyleIdx="1" presStyleCnt="2">
        <dgm:presLayoutVars>
          <dgm:bulletEnabled val="1"/>
        </dgm:presLayoutVars>
      </dgm:prSet>
      <dgm:spPr/>
    </dgm:pt>
  </dgm:ptLst>
  <dgm:cxnLst>
    <dgm:cxn modelId="{3FBB1602-A714-4875-BC39-6F74BFB2A2F8}" srcId="{B83C3372-B9B2-4200-9132-CF2F4D2A76FD}" destId="{F0D32ACF-932D-46E8-AAF0-CC9D43C55A95}" srcOrd="1" destOrd="0" parTransId="{3D678E92-4C67-4C57-85DE-B976B5A6F4F8}" sibTransId="{EDA4109A-8E74-455B-9647-73F453847386}"/>
    <dgm:cxn modelId="{8EB2DA13-97D6-4287-BA2F-54B0C0E0A3A4}" type="presOf" srcId="{EF999795-8377-40A6-81A2-1A89E6BCA8DF}" destId="{8C4CD42A-861F-4388-A005-58B59EA122AF}" srcOrd="0" destOrd="0" presId="urn:microsoft.com/office/officeart/2005/8/layout/process1"/>
    <dgm:cxn modelId="{DFA63E32-621A-45D3-8CEC-70CDE01B073D}" type="presOf" srcId="{B83C3372-B9B2-4200-9132-CF2F4D2A76FD}" destId="{BF43CB90-41FD-42D1-96D5-437F7B8EB195}" srcOrd="0" destOrd="0" presId="urn:microsoft.com/office/officeart/2005/8/layout/process1"/>
    <dgm:cxn modelId="{A03A7341-25DF-4FB3-9C4B-A53E89B6994B}" type="presOf" srcId="{E7A055B9-B8B7-4B81-AC54-3336980E8AED}" destId="{74921EDB-ED7F-4276-BDBA-53AA41C8354F}" srcOrd="0" destOrd="0" presId="urn:microsoft.com/office/officeart/2005/8/layout/process1"/>
    <dgm:cxn modelId="{226F4C82-BD55-4350-9CFB-EA5821854187}" type="presOf" srcId="{F0D32ACF-932D-46E8-AAF0-CC9D43C55A95}" destId="{91A235BC-B141-4218-BE69-D43285D0A566}" srcOrd="0" destOrd="0" presId="urn:microsoft.com/office/officeart/2005/8/layout/process1"/>
    <dgm:cxn modelId="{4FF7049D-4B8A-4FF6-A78A-3F150EC4BF5E}" type="presOf" srcId="{E7A055B9-B8B7-4B81-AC54-3336980E8AED}" destId="{7C343C45-D5E2-4522-9DDF-733AA395D5DD}" srcOrd="1" destOrd="0" presId="urn:microsoft.com/office/officeart/2005/8/layout/process1"/>
    <dgm:cxn modelId="{A75E4CC6-889B-4E94-B346-73078A24C968}" srcId="{B83C3372-B9B2-4200-9132-CF2F4D2A76FD}" destId="{EF999795-8377-40A6-81A2-1A89E6BCA8DF}" srcOrd="0" destOrd="0" parTransId="{9047F0B2-F9DA-42B9-A758-68D19565D21E}" sibTransId="{E7A055B9-B8B7-4B81-AC54-3336980E8AED}"/>
    <dgm:cxn modelId="{395F7FC7-AB3C-4C46-A501-417AD761A384}" type="presParOf" srcId="{BF43CB90-41FD-42D1-96D5-437F7B8EB195}" destId="{8C4CD42A-861F-4388-A005-58B59EA122AF}" srcOrd="0" destOrd="0" presId="urn:microsoft.com/office/officeart/2005/8/layout/process1"/>
    <dgm:cxn modelId="{76B8C3E7-E517-4DA1-9183-2F28E058E5B4}" type="presParOf" srcId="{BF43CB90-41FD-42D1-96D5-437F7B8EB195}" destId="{74921EDB-ED7F-4276-BDBA-53AA41C8354F}" srcOrd="1" destOrd="0" presId="urn:microsoft.com/office/officeart/2005/8/layout/process1"/>
    <dgm:cxn modelId="{11533A36-0480-4F29-94B7-37805C3CD89C}" type="presParOf" srcId="{74921EDB-ED7F-4276-BDBA-53AA41C8354F}" destId="{7C343C45-D5E2-4522-9DDF-733AA395D5DD}" srcOrd="0" destOrd="0" presId="urn:microsoft.com/office/officeart/2005/8/layout/process1"/>
    <dgm:cxn modelId="{DCBA0274-3BB3-4650-9F1A-07068CEE813F}" type="presParOf" srcId="{BF43CB90-41FD-42D1-96D5-437F7B8EB195}" destId="{91A235BC-B141-4218-BE69-D43285D0A566}" srcOrd="2" destOrd="0" presId="urn:microsoft.com/office/officeart/2005/8/layout/process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916CC9-0E67-4008-BADD-511725A5E70F}">
      <dsp:nvSpPr>
        <dsp:cNvPr id="0" name=""/>
        <dsp:cNvSpPr/>
      </dsp:nvSpPr>
      <dsp:spPr>
        <a:xfrm rot="5400000">
          <a:off x="285675" y="1135031"/>
          <a:ext cx="840702" cy="887412"/>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769306B-BD8C-4EC9-B444-F0A3B7248F44}">
      <dsp:nvSpPr>
        <dsp:cNvPr id="0" name=""/>
        <dsp:cNvSpPr/>
      </dsp:nvSpPr>
      <dsp:spPr>
        <a:xfrm>
          <a:off x="0" y="160252"/>
          <a:ext cx="1158210" cy="990627"/>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Budget clearance (~1-3 months)</a:t>
          </a:r>
        </a:p>
      </dsp:txBody>
      <dsp:txXfrm>
        <a:off x="48367" y="208619"/>
        <a:ext cx="1061476" cy="893893"/>
      </dsp:txXfrm>
    </dsp:sp>
    <dsp:sp modelId="{037CFF1F-8009-4DAA-BC25-ECAADFCE84C5}">
      <dsp:nvSpPr>
        <dsp:cNvPr id="0" name=""/>
        <dsp:cNvSpPr/>
      </dsp:nvSpPr>
      <dsp:spPr>
        <a:xfrm>
          <a:off x="1210474" y="295864"/>
          <a:ext cx="3607557" cy="800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a:t>OVW approves your (revised) budget</a:t>
          </a:r>
        </a:p>
        <a:p>
          <a:pPr marL="171450" lvl="1" indent="-171450" algn="l" defTabSz="711200">
            <a:lnSpc>
              <a:spcPct val="90000"/>
            </a:lnSpc>
            <a:spcBef>
              <a:spcPct val="0"/>
            </a:spcBef>
            <a:spcAft>
              <a:spcPct val="15000"/>
            </a:spcAft>
            <a:buChar char="•"/>
          </a:pPr>
          <a:r>
            <a:rPr lang="en-US" sz="1600" kern="1200"/>
            <a:t>$10k available </a:t>
          </a:r>
          <a:r>
            <a:rPr lang="en-US" sz="1600" b="1" kern="1200"/>
            <a:t>only </a:t>
          </a:r>
          <a:r>
            <a:rPr lang="en-US" sz="1600" kern="1200"/>
            <a:t>for required new grantee orientation </a:t>
          </a:r>
        </a:p>
      </dsp:txBody>
      <dsp:txXfrm>
        <a:off x="1210474" y="295864"/>
        <a:ext cx="3607557" cy="800668"/>
      </dsp:txXfrm>
    </dsp:sp>
    <dsp:sp modelId="{C29FC09A-9A34-4FF8-A4D2-D2182033A9C4}">
      <dsp:nvSpPr>
        <dsp:cNvPr id="0" name=""/>
        <dsp:cNvSpPr/>
      </dsp:nvSpPr>
      <dsp:spPr>
        <a:xfrm rot="5400000">
          <a:off x="2388219" y="2257356"/>
          <a:ext cx="906924" cy="1086357"/>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52121C9-7C6D-463E-9501-41457F8B687E}">
      <dsp:nvSpPr>
        <dsp:cNvPr id="0" name=""/>
        <dsp:cNvSpPr/>
      </dsp:nvSpPr>
      <dsp:spPr>
        <a:xfrm>
          <a:off x="1152315" y="1339474"/>
          <a:ext cx="1945795" cy="990627"/>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Planning Phase     (~3-6 months)</a:t>
          </a:r>
        </a:p>
      </dsp:txBody>
      <dsp:txXfrm>
        <a:off x="1200682" y="1387841"/>
        <a:ext cx="1849061" cy="893893"/>
      </dsp:txXfrm>
    </dsp:sp>
    <dsp:sp modelId="{312C78A1-F153-430A-8023-12B64AA1599C}">
      <dsp:nvSpPr>
        <dsp:cNvPr id="0" name=""/>
        <dsp:cNvSpPr/>
      </dsp:nvSpPr>
      <dsp:spPr>
        <a:xfrm>
          <a:off x="3110363" y="1442165"/>
          <a:ext cx="6248514" cy="800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a:t>Planning meetings with OVW and TA providers</a:t>
          </a:r>
        </a:p>
        <a:p>
          <a:pPr marL="171450" lvl="1" indent="-171450" algn="l" defTabSz="711200">
            <a:lnSpc>
              <a:spcPct val="90000"/>
            </a:lnSpc>
            <a:spcBef>
              <a:spcPct val="0"/>
            </a:spcBef>
            <a:spcAft>
              <a:spcPct val="15000"/>
            </a:spcAft>
            <a:buChar char="•"/>
          </a:pPr>
          <a:r>
            <a:rPr lang="en-US" sz="1600" kern="1200"/>
            <a:t>Grantee and partner submit required policies and project workplan</a:t>
          </a:r>
        </a:p>
        <a:p>
          <a:pPr marL="171450" lvl="1" indent="-171450" algn="l" defTabSz="711200">
            <a:lnSpc>
              <a:spcPct val="90000"/>
            </a:lnSpc>
            <a:spcBef>
              <a:spcPct val="0"/>
            </a:spcBef>
            <a:spcAft>
              <a:spcPct val="15000"/>
            </a:spcAft>
            <a:buChar char="•"/>
          </a:pPr>
          <a:r>
            <a:rPr lang="en-US" sz="1600" kern="1200"/>
            <a:t>$50k total available to conduct </a:t>
          </a:r>
          <a:r>
            <a:rPr lang="en-US" sz="1600" b="1" kern="1200"/>
            <a:t>only</a:t>
          </a:r>
          <a:r>
            <a:rPr lang="en-US" sz="1600" kern="1200"/>
            <a:t> planning activities</a:t>
          </a:r>
        </a:p>
      </dsp:txBody>
      <dsp:txXfrm>
        <a:off x="3110363" y="1442165"/>
        <a:ext cx="6248514" cy="800668"/>
      </dsp:txXfrm>
    </dsp:sp>
    <dsp:sp modelId="{12D8947D-7E25-4310-8D9B-3255728139C2}">
      <dsp:nvSpPr>
        <dsp:cNvPr id="0" name=""/>
        <dsp:cNvSpPr/>
      </dsp:nvSpPr>
      <dsp:spPr>
        <a:xfrm rot="5400000">
          <a:off x="6430378" y="2789754"/>
          <a:ext cx="919122" cy="1927101"/>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DBDCC8D-DC64-4790-8E75-72F16B02FB9C}">
      <dsp:nvSpPr>
        <dsp:cNvPr id="0" name=""/>
        <dsp:cNvSpPr/>
      </dsp:nvSpPr>
      <dsp:spPr>
        <a:xfrm>
          <a:off x="3374131" y="2530163"/>
          <a:ext cx="3342021" cy="990627"/>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Project implementation (rest of grant period)</a:t>
          </a:r>
        </a:p>
      </dsp:txBody>
      <dsp:txXfrm>
        <a:off x="3422498" y="2578530"/>
        <a:ext cx="3245287" cy="893893"/>
      </dsp:txXfrm>
    </dsp:sp>
    <dsp:sp modelId="{7FC8E647-542A-4DA9-B21D-F29B1E8711FA}">
      <dsp:nvSpPr>
        <dsp:cNvPr id="0" name=""/>
        <dsp:cNvSpPr/>
      </dsp:nvSpPr>
      <dsp:spPr>
        <a:xfrm>
          <a:off x="6674053" y="2649233"/>
          <a:ext cx="2739287" cy="800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a:t>Approved project activities</a:t>
          </a:r>
        </a:p>
        <a:p>
          <a:pPr marL="171450" lvl="1" indent="-171450" algn="l" defTabSz="711200">
            <a:lnSpc>
              <a:spcPct val="90000"/>
            </a:lnSpc>
            <a:spcBef>
              <a:spcPct val="0"/>
            </a:spcBef>
            <a:spcAft>
              <a:spcPct val="15000"/>
            </a:spcAft>
            <a:buChar char="•"/>
          </a:pPr>
          <a:r>
            <a:rPr lang="en-US" sz="1600" kern="1200"/>
            <a:t>Full $350k available</a:t>
          </a:r>
        </a:p>
        <a:p>
          <a:pPr marL="171450" lvl="1" indent="-171450" algn="l" defTabSz="711200">
            <a:lnSpc>
              <a:spcPct val="90000"/>
            </a:lnSpc>
            <a:spcBef>
              <a:spcPct val="0"/>
            </a:spcBef>
            <a:spcAft>
              <a:spcPct val="15000"/>
            </a:spcAft>
            <a:buChar char="•"/>
          </a:pPr>
          <a:endParaRPr lang="en-US" sz="1600" kern="1200"/>
        </a:p>
      </dsp:txBody>
      <dsp:txXfrm>
        <a:off x="6674053" y="2649233"/>
        <a:ext cx="2739287" cy="800668"/>
      </dsp:txXfrm>
    </dsp:sp>
    <dsp:sp modelId="{17052F25-36E1-452D-AB41-FE9ADB29F488}">
      <dsp:nvSpPr>
        <dsp:cNvPr id="0" name=""/>
        <dsp:cNvSpPr/>
      </dsp:nvSpPr>
      <dsp:spPr>
        <a:xfrm>
          <a:off x="7871265" y="3493597"/>
          <a:ext cx="1163559" cy="728259"/>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Project closeout</a:t>
          </a:r>
        </a:p>
      </dsp:txBody>
      <dsp:txXfrm>
        <a:off x="7906822" y="3529154"/>
        <a:ext cx="1092445" cy="6571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8C73C6-DA6C-4FC2-A1E8-AF8D5E7D19B7}">
      <dsp:nvSpPr>
        <dsp:cNvPr id="0" name=""/>
        <dsp:cNvSpPr/>
      </dsp:nvSpPr>
      <dsp:spPr>
        <a:xfrm>
          <a:off x="0" y="1349093"/>
          <a:ext cx="9601200" cy="1798790"/>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420826-50BB-4D40-80D2-355322648F43}">
      <dsp:nvSpPr>
        <dsp:cNvPr id="0" name=""/>
        <dsp:cNvSpPr/>
      </dsp:nvSpPr>
      <dsp:spPr>
        <a:xfrm>
          <a:off x="149775" y="405586"/>
          <a:ext cx="1499490" cy="14868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en-US" sz="1600" b="1" kern="1200"/>
            <a:t>Kick-off meeting: </a:t>
          </a:r>
          <a:r>
            <a:rPr lang="en-US" sz="1600" kern="1200"/>
            <a:t>Project lead, project partner, OVW grant manager, and TA point of contact</a:t>
          </a:r>
          <a:endParaRPr lang="en-US" sz="1600" b="1" kern="1200"/>
        </a:p>
      </dsp:txBody>
      <dsp:txXfrm>
        <a:off x="149775" y="405586"/>
        <a:ext cx="1499490" cy="1486826"/>
      </dsp:txXfrm>
    </dsp:sp>
    <dsp:sp modelId="{56D27FE5-EFB2-45E6-89A4-BC18C95FA508}">
      <dsp:nvSpPr>
        <dsp:cNvPr id="0" name=""/>
        <dsp:cNvSpPr/>
      </dsp:nvSpPr>
      <dsp:spPr>
        <a:xfrm>
          <a:off x="703504" y="2032674"/>
          <a:ext cx="449697" cy="44969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F6A7DA-5C18-42F7-ACB7-D634A40765ED}">
      <dsp:nvSpPr>
        <dsp:cNvPr id="0" name=""/>
        <dsp:cNvSpPr/>
      </dsp:nvSpPr>
      <dsp:spPr>
        <a:xfrm>
          <a:off x="1543176" y="2698186"/>
          <a:ext cx="2325250" cy="17987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US" sz="1600" b="1" kern="1200"/>
            <a:t>Allowable activities:</a:t>
          </a:r>
          <a:r>
            <a:rPr lang="en-US" sz="1600" kern="1200"/>
            <a:t> Project lead and partners complete necessary activities to prepare for your project implementation</a:t>
          </a:r>
          <a:endParaRPr lang="en-US" sz="1600" b="1" kern="1200"/>
        </a:p>
      </dsp:txBody>
      <dsp:txXfrm>
        <a:off x="1543176" y="2698186"/>
        <a:ext cx="2325250" cy="1798790"/>
      </dsp:txXfrm>
    </dsp:sp>
    <dsp:sp modelId="{B85362F1-4970-4F8C-9AB2-2E1E36245205}">
      <dsp:nvSpPr>
        <dsp:cNvPr id="0" name=""/>
        <dsp:cNvSpPr/>
      </dsp:nvSpPr>
      <dsp:spPr>
        <a:xfrm>
          <a:off x="2415260" y="2060928"/>
          <a:ext cx="449697" cy="44969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E7547D-FDB4-4F68-A538-24198A1C8975}">
      <dsp:nvSpPr>
        <dsp:cNvPr id="0" name=""/>
        <dsp:cNvSpPr/>
      </dsp:nvSpPr>
      <dsp:spPr>
        <a:xfrm>
          <a:off x="3910302" y="0"/>
          <a:ext cx="1444163" cy="17987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Font typeface="Wingdings" panose="05000000000000000000" pitchFamily="2" charset="2"/>
            <a:buNone/>
          </a:pPr>
          <a:r>
            <a:rPr lang="en-US" sz="1600" b="1" kern="1200"/>
            <a:t>Wrap-up meeting: </a:t>
          </a:r>
          <a:r>
            <a:rPr lang="en-US" sz="1600" kern="1200"/>
            <a:t>Planning phase wrap-up meeting with same participants</a:t>
          </a:r>
          <a:endParaRPr lang="en-US" sz="1600" b="1" kern="1200"/>
        </a:p>
      </dsp:txBody>
      <dsp:txXfrm>
        <a:off x="3910302" y="0"/>
        <a:ext cx="1444163" cy="1798790"/>
      </dsp:txXfrm>
    </dsp:sp>
    <dsp:sp modelId="{7750ACC1-3C0A-46A1-A131-82C4D83E10CC}">
      <dsp:nvSpPr>
        <dsp:cNvPr id="0" name=""/>
        <dsp:cNvSpPr/>
      </dsp:nvSpPr>
      <dsp:spPr>
        <a:xfrm>
          <a:off x="4407535" y="2023639"/>
          <a:ext cx="449697" cy="44969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78415C-8491-4D4F-BC3E-0AE50C651D8F}">
      <dsp:nvSpPr>
        <dsp:cNvPr id="0" name=""/>
        <dsp:cNvSpPr/>
      </dsp:nvSpPr>
      <dsp:spPr>
        <a:xfrm>
          <a:off x="5396342" y="2698186"/>
          <a:ext cx="1722549" cy="17987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Font typeface="Wingdings" panose="05000000000000000000" pitchFamily="2" charset="2"/>
            <a:buNone/>
          </a:pPr>
          <a:r>
            <a:rPr lang="en-US" sz="1600" b="1" kern="1200"/>
            <a:t>Work plan and required policies: </a:t>
          </a:r>
          <a:r>
            <a:rPr lang="en-US" sz="1600" kern="1200"/>
            <a:t>Project lead submits project work plan and require policies on JustGrants</a:t>
          </a:r>
          <a:endParaRPr lang="en-US" sz="1600" b="1" kern="1200"/>
        </a:p>
      </dsp:txBody>
      <dsp:txXfrm>
        <a:off x="5396342" y="2698186"/>
        <a:ext cx="1722549" cy="1798790"/>
      </dsp:txXfrm>
    </dsp:sp>
    <dsp:sp modelId="{98069C8E-C1C1-4286-95F4-E6E2F8B4204A}">
      <dsp:nvSpPr>
        <dsp:cNvPr id="0" name=""/>
        <dsp:cNvSpPr/>
      </dsp:nvSpPr>
      <dsp:spPr>
        <a:xfrm>
          <a:off x="6032768" y="2023639"/>
          <a:ext cx="449697" cy="44969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35D600-1E11-4883-B338-7ED4F0670C51}">
      <dsp:nvSpPr>
        <dsp:cNvPr id="0" name=""/>
        <dsp:cNvSpPr/>
      </dsp:nvSpPr>
      <dsp:spPr>
        <a:xfrm>
          <a:off x="7160768" y="0"/>
          <a:ext cx="1478502" cy="17987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Font typeface="Wingdings" panose="05000000000000000000" pitchFamily="2" charset="2"/>
            <a:buNone/>
          </a:pPr>
          <a:r>
            <a:rPr lang="en-US" sz="1600" b="1" kern="1200"/>
            <a:t>Approval: </a:t>
          </a:r>
          <a:r>
            <a:rPr lang="en-US" sz="1600" kern="1200"/>
            <a:t>OVW grant manager approves completion of planning phase and releases full funds</a:t>
          </a:r>
          <a:endParaRPr lang="en-US" sz="1600" b="1" kern="1200"/>
        </a:p>
      </dsp:txBody>
      <dsp:txXfrm>
        <a:off x="7160768" y="0"/>
        <a:ext cx="1478502" cy="1798790"/>
      </dsp:txXfrm>
    </dsp:sp>
    <dsp:sp modelId="{651F9F41-2D8E-4F73-9E25-5FE8315F52E2}">
      <dsp:nvSpPr>
        <dsp:cNvPr id="0" name=""/>
        <dsp:cNvSpPr/>
      </dsp:nvSpPr>
      <dsp:spPr>
        <a:xfrm>
          <a:off x="7675170" y="2023639"/>
          <a:ext cx="449697" cy="44969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93E262-9D35-408E-B7DC-3BC5634D4F43}">
      <dsp:nvSpPr>
        <dsp:cNvPr id="0" name=""/>
        <dsp:cNvSpPr/>
      </dsp:nvSpPr>
      <dsp:spPr>
        <a:xfrm>
          <a:off x="2796" y="0"/>
          <a:ext cx="411033" cy="411033"/>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07C6C7-3CAF-4C4C-9B26-D0ACC2DB1332}">
      <dsp:nvSpPr>
        <dsp:cNvPr id="0" name=""/>
        <dsp:cNvSpPr/>
      </dsp:nvSpPr>
      <dsp:spPr>
        <a:xfrm>
          <a:off x="43899" y="41103"/>
          <a:ext cx="328826" cy="328826"/>
        </a:xfrm>
        <a:prstGeom prst="chord">
          <a:avLst>
            <a:gd name="adj1" fmla="val 2332194"/>
            <a:gd name="adj2" fmla="val 8587806"/>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17AAFB-6AB7-4A81-AF90-F1EC90645C5B}">
      <dsp:nvSpPr>
        <dsp:cNvPr id="0" name=""/>
        <dsp:cNvSpPr/>
      </dsp:nvSpPr>
      <dsp:spPr>
        <a:xfrm>
          <a:off x="8147" y="1195265"/>
          <a:ext cx="1215974" cy="4110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marL="0" lvl="0" indent="0" algn="l" defTabSz="800100">
            <a:lnSpc>
              <a:spcPct val="90000"/>
            </a:lnSpc>
            <a:spcBef>
              <a:spcPct val="0"/>
            </a:spcBef>
            <a:spcAft>
              <a:spcPct val="35000"/>
            </a:spcAft>
            <a:buNone/>
          </a:pPr>
          <a:r>
            <a:rPr lang="en-US" sz="1800" kern="1200"/>
            <a:t>Develop curriculum with partner</a:t>
          </a:r>
        </a:p>
      </dsp:txBody>
      <dsp:txXfrm>
        <a:off x="8147" y="1195265"/>
        <a:ext cx="1215974" cy="411033"/>
      </dsp:txXfrm>
    </dsp:sp>
    <dsp:sp modelId="{8B471C09-28C3-4097-B31C-CA86DEA456A0}">
      <dsp:nvSpPr>
        <dsp:cNvPr id="0" name=""/>
        <dsp:cNvSpPr/>
      </dsp:nvSpPr>
      <dsp:spPr>
        <a:xfrm>
          <a:off x="1801068" y="0"/>
          <a:ext cx="411033" cy="411033"/>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E8F7EB-0202-4E78-A799-D44A01EB65BB}">
      <dsp:nvSpPr>
        <dsp:cNvPr id="0" name=""/>
        <dsp:cNvSpPr/>
      </dsp:nvSpPr>
      <dsp:spPr>
        <a:xfrm>
          <a:off x="1842172" y="41103"/>
          <a:ext cx="328826" cy="328826"/>
        </a:xfrm>
        <a:prstGeom prst="chord">
          <a:avLst>
            <a:gd name="adj1" fmla="val 692220"/>
            <a:gd name="adj2" fmla="val 1010778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EFB6D5-152E-4F46-AE86-352CE5B9EF15}">
      <dsp:nvSpPr>
        <dsp:cNvPr id="0" name=""/>
        <dsp:cNvSpPr/>
      </dsp:nvSpPr>
      <dsp:spPr>
        <a:xfrm>
          <a:off x="1721265" y="1385919"/>
          <a:ext cx="1662529" cy="4110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marL="0" lvl="0" indent="0" algn="l" defTabSz="800100">
            <a:lnSpc>
              <a:spcPct val="90000"/>
            </a:lnSpc>
            <a:spcBef>
              <a:spcPct val="0"/>
            </a:spcBef>
            <a:spcAft>
              <a:spcPct val="35000"/>
            </a:spcAft>
            <a:buNone/>
          </a:pPr>
          <a:r>
            <a:rPr lang="en-US" sz="1800" kern="1200"/>
            <a:t>Share materials with OVW grant manager by email for initial feedback</a:t>
          </a:r>
        </a:p>
      </dsp:txBody>
      <dsp:txXfrm>
        <a:off x="1721265" y="1385919"/>
        <a:ext cx="1662529" cy="411033"/>
      </dsp:txXfrm>
    </dsp:sp>
    <dsp:sp modelId="{257673BA-5B96-4F95-AB00-375545A03CB7}">
      <dsp:nvSpPr>
        <dsp:cNvPr id="0" name=""/>
        <dsp:cNvSpPr/>
      </dsp:nvSpPr>
      <dsp:spPr>
        <a:xfrm>
          <a:off x="3822618" y="0"/>
          <a:ext cx="411033" cy="411033"/>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A0885E-669B-4BED-BBEA-7E9A5D45D07E}">
      <dsp:nvSpPr>
        <dsp:cNvPr id="0" name=""/>
        <dsp:cNvSpPr/>
      </dsp:nvSpPr>
      <dsp:spPr>
        <a:xfrm>
          <a:off x="3863721" y="41103"/>
          <a:ext cx="328826" cy="328826"/>
        </a:xfrm>
        <a:prstGeom prst="chord">
          <a:avLst>
            <a:gd name="adj1" fmla="val 20907780"/>
            <a:gd name="adj2" fmla="val 1149222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A77696-1BF2-483F-9A12-994D61FC8BD8}">
      <dsp:nvSpPr>
        <dsp:cNvPr id="0" name=""/>
        <dsp:cNvSpPr/>
      </dsp:nvSpPr>
      <dsp:spPr>
        <a:xfrm>
          <a:off x="3598156" y="908803"/>
          <a:ext cx="2149174" cy="4110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marL="0" lvl="0" indent="0" algn="l" defTabSz="800100">
            <a:lnSpc>
              <a:spcPct val="90000"/>
            </a:lnSpc>
            <a:spcBef>
              <a:spcPct val="0"/>
            </a:spcBef>
            <a:spcAft>
              <a:spcPct val="35000"/>
            </a:spcAft>
            <a:buNone/>
          </a:pPr>
          <a:r>
            <a:rPr lang="en-US" sz="1800" kern="1200"/>
            <a:t>Submit materials as a deliverable on JustGrants </a:t>
          </a:r>
        </a:p>
      </dsp:txBody>
      <dsp:txXfrm>
        <a:off x="3598156" y="908803"/>
        <a:ext cx="2149174" cy="411033"/>
      </dsp:txXfrm>
    </dsp:sp>
    <dsp:sp modelId="{A5C8336C-7914-406A-B24E-1C2B3BB6E1BF}">
      <dsp:nvSpPr>
        <dsp:cNvPr id="0" name=""/>
        <dsp:cNvSpPr/>
      </dsp:nvSpPr>
      <dsp:spPr>
        <a:xfrm>
          <a:off x="6087490" y="0"/>
          <a:ext cx="411033" cy="411033"/>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6543F7-DF5F-4BE4-89E1-644AAF76BD0C}">
      <dsp:nvSpPr>
        <dsp:cNvPr id="0" name=""/>
        <dsp:cNvSpPr/>
      </dsp:nvSpPr>
      <dsp:spPr>
        <a:xfrm>
          <a:off x="6128594" y="41103"/>
          <a:ext cx="328826" cy="328826"/>
        </a:xfrm>
        <a:prstGeom prst="chord">
          <a:avLst>
            <a:gd name="adj1" fmla="val 19267806"/>
            <a:gd name="adj2" fmla="val 13012194"/>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D785E3-8A61-4A03-8569-80877275E2EF}">
      <dsp:nvSpPr>
        <dsp:cNvPr id="0" name=""/>
        <dsp:cNvSpPr/>
      </dsp:nvSpPr>
      <dsp:spPr>
        <a:xfrm>
          <a:off x="6092793" y="1177977"/>
          <a:ext cx="1215974" cy="4110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marL="0" lvl="0" indent="0" algn="l" defTabSz="800100">
            <a:lnSpc>
              <a:spcPct val="90000"/>
            </a:lnSpc>
            <a:spcBef>
              <a:spcPct val="0"/>
            </a:spcBef>
            <a:spcAft>
              <a:spcPct val="35000"/>
            </a:spcAft>
            <a:buNone/>
          </a:pPr>
          <a:r>
            <a:rPr lang="en-US" sz="1800" kern="1200"/>
            <a:t>Receive approval of deliverable from OVW</a:t>
          </a:r>
        </a:p>
      </dsp:txBody>
      <dsp:txXfrm>
        <a:off x="6092793" y="1177977"/>
        <a:ext cx="1215974" cy="411033"/>
      </dsp:txXfrm>
    </dsp:sp>
    <dsp:sp modelId="{F4740B75-F606-4160-A58C-71D3512D2DE4}">
      <dsp:nvSpPr>
        <dsp:cNvPr id="0" name=""/>
        <dsp:cNvSpPr/>
      </dsp:nvSpPr>
      <dsp:spPr>
        <a:xfrm>
          <a:off x="7885763" y="0"/>
          <a:ext cx="411033" cy="411033"/>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F7967C-24C2-4B86-A85C-AD7DDD795E84}">
      <dsp:nvSpPr>
        <dsp:cNvPr id="0" name=""/>
        <dsp:cNvSpPr/>
      </dsp:nvSpPr>
      <dsp:spPr>
        <a:xfrm>
          <a:off x="7926866" y="41103"/>
          <a:ext cx="328826" cy="328826"/>
        </a:xfrm>
        <a:prstGeom prst="chord">
          <a:avLst>
            <a:gd name="adj1" fmla="val 16200000"/>
            <a:gd name="adj2" fmla="val 162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E8634D-BFA1-47C3-BEC5-DA3D17973A3F}">
      <dsp:nvSpPr>
        <dsp:cNvPr id="0" name=""/>
        <dsp:cNvSpPr/>
      </dsp:nvSpPr>
      <dsp:spPr>
        <a:xfrm>
          <a:off x="7770805" y="1112359"/>
          <a:ext cx="1215974" cy="4110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marL="0" lvl="0" indent="0" algn="l" defTabSz="800100">
            <a:lnSpc>
              <a:spcPct val="90000"/>
            </a:lnSpc>
            <a:spcBef>
              <a:spcPct val="0"/>
            </a:spcBef>
            <a:spcAft>
              <a:spcPct val="35000"/>
            </a:spcAft>
            <a:buNone/>
          </a:pPr>
          <a:r>
            <a:rPr lang="en-US" sz="1800" kern="1200"/>
            <a:t>Implement activity with the deliverable</a:t>
          </a:r>
        </a:p>
      </dsp:txBody>
      <dsp:txXfrm>
        <a:off x="7770805" y="1112359"/>
        <a:ext cx="1215974" cy="41103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4DFEA9-F114-43F5-97BA-0B4575333E47}">
      <dsp:nvSpPr>
        <dsp:cNvPr id="0" name=""/>
        <dsp:cNvSpPr/>
      </dsp:nvSpPr>
      <dsp:spPr>
        <a:xfrm>
          <a:off x="3203437" y="1779158"/>
          <a:ext cx="2266455" cy="393351"/>
        </a:xfrm>
        <a:custGeom>
          <a:avLst/>
          <a:gdLst/>
          <a:ahLst/>
          <a:cxnLst/>
          <a:rect l="0" t="0" r="0" b="0"/>
          <a:pathLst>
            <a:path>
              <a:moveTo>
                <a:pt x="0" y="0"/>
              </a:moveTo>
              <a:lnTo>
                <a:pt x="0" y="196675"/>
              </a:lnTo>
              <a:lnTo>
                <a:pt x="2266455" y="196675"/>
              </a:lnTo>
              <a:lnTo>
                <a:pt x="2266455" y="39335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36B990B-C64D-4606-90A3-B4CCD7A9F511}">
      <dsp:nvSpPr>
        <dsp:cNvPr id="0" name=""/>
        <dsp:cNvSpPr/>
      </dsp:nvSpPr>
      <dsp:spPr>
        <a:xfrm>
          <a:off x="3157717" y="1779158"/>
          <a:ext cx="91440" cy="393351"/>
        </a:xfrm>
        <a:custGeom>
          <a:avLst/>
          <a:gdLst/>
          <a:ahLst/>
          <a:cxnLst/>
          <a:rect l="0" t="0" r="0" b="0"/>
          <a:pathLst>
            <a:path>
              <a:moveTo>
                <a:pt x="45720" y="0"/>
              </a:moveTo>
              <a:lnTo>
                <a:pt x="45720" y="39335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3C6405C-7699-4C0A-8831-600AF38D1E7D}">
      <dsp:nvSpPr>
        <dsp:cNvPr id="0" name=""/>
        <dsp:cNvSpPr/>
      </dsp:nvSpPr>
      <dsp:spPr>
        <a:xfrm>
          <a:off x="936981" y="1779158"/>
          <a:ext cx="2266455" cy="393351"/>
        </a:xfrm>
        <a:custGeom>
          <a:avLst/>
          <a:gdLst/>
          <a:ahLst/>
          <a:cxnLst/>
          <a:rect l="0" t="0" r="0" b="0"/>
          <a:pathLst>
            <a:path>
              <a:moveTo>
                <a:pt x="2266455" y="0"/>
              </a:moveTo>
              <a:lnTo>
                <a:pt x="2266455" y="196675"/>
              </a:lnTo>
              <a:lnTo>
                <a:pt x="0" y="196675"/>
              </a:lnTo>
              <a:lnTo>
                <a:pt x="0" y="39335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32F8996-67D5-4D11-9A65-E27F0216EDFB}">
      <dsp:nvSpPr>
        <dsp:cNvPr id="0" name=""/>
        <dsp:cNvSpPr/>
      </dsp:nvSpPr>
      <dsp:spPr>
        <a:xfrm>
          <a:off x="2266885" y="842606"/>
          <a:ext cx="1873103" cy="93655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a:t>OVW monitoring</a:t>
          </a:r>
        </a:p>
      </dsp:txBody>
      <dsp:txXfrm>
        <a:off x="2266885" y="842606"/>
        <a:ext cx="1873103" cy="936551"/>
      </dsp:txXfrm>
    </dsp:sp>
    <dsp:sp modelId="{FD594574-CF84-4A6B-85A8-0FC08E856C8A}">
      <dsp:nvSpPr>
        <dsp:cNvPr id="0" name=""/>
        <dsp:cNvSpPr/>
      </dsp:nvSpPr>
      <dsp:spPr>
        <a:xfrm>
          <a:off x="430" y="2172509"/>
          <a:ext cx="1873103" cy="93655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a:t>On-site</a:t>
          </a:r>
        </a:p>
      </dsp:txBody>
      <dsp:txXfrm>
        <a:off x="430" y="2172509"/>
        <a:ext cx="1873103" cy="936551"/>
      </dsp:txXfrm>
    </dsp:sp>
    <dsp:sp modelId="{A23B7A41-B639-4CE7-AB13-D5FDC71E0D9C}">
      <dsp:nvSpPr>
        <dsp:cNvPr id="0" name=""/>
        <dsp:cNvSpPr/>
      </dsp:nvSpPr>
      <dsp:spPr>
        <a:xfrm>
          <a:off x="2266885" y="2172509"/>
          <a:ext cx="1873103" cy="93655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a:t>Office-based review</a:t>
          </a:r>
        </a:p>
      </dsp:txBody>
      <dsp:txXfrm>
        <a:off x="2266885" y="2172509"/>
        <a:ext cx="1873103" cy="936551"/>
      </dsp:txXfrm>
    </dsp:sp>
    <dsp:sp modelId="{8B149C2B-B09E-4476-A2B4-94C70EF5B387}">
      <dsp:nvSpPr>
        <dsp:cNvPr id="0" name=""/>
        <dsp:cNvSpPr/>
      </dsp:nvSpPr>
      <dsp:spPr>
        <a:xfrm>
          <a:off x="4533340" y="2172509"/>
          <a:ext cx="1873103" cy="93655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a:t>OVW/Office of Justice Programs financial monitoring</a:t>
          </a:r>
        </a:p>
      </dsp:txBody>
      <dsp:txXfrm>
        <a:off x="4533340" y="2172509"/>
        <a:ext cx="1873103" cy="93655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C6B85C-101E-4A6D-B3F3-73B365E2FEF4}">
      <dsp:nvSpPr>
        <dsp:cNvPr id="0" name=""/>
        <dsp:cNvSpPr/>
      </dsp:nvSpPr>
      <dsp:spPr>
        <a:xfrm>
          <a:off x="1399" y="0"/>
          <a:ext cx="2985379" cy="14853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i="1" kern="1200"/>
            <a:t>You’ve hired a new prevention specialist to implement grant-funded activities</a:t>
          </a:r>
        </a:p>
      </dsp:txBody>
      <dsp:txXfrm>
        <a:off x="44903" y="43504"/>
        <a:ext cx="2898371" cy="1398331"/>
      </dsp:txXfrm>
    </dsp:sp>
    <dsp:sp modelId="{FA135146-73B2-4A06-BD6F-216203E840C8}">
      <dsp:nvSpPr>
        <dsp:cNvPr id="0" name=""/>
        <dsp:cNvSpPr/>
      </dsp:nvSpPr>
      <dsp:spPr>
        <a:xfrm>
          <a:off x="3285317" y="372482"/>
          <a:ext cx="632900" cy="7403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3285317" y="520557"/>
        <a:ext cx="443030" cy="444224"/>
      </dsp:txXfrm>
    </dsp:sp>
    <dsp:sp modelId="{0DA3C089-975B-46E0-A435-128088A0241A}">
      <dsp:nvSpPr>
        <dsp:cNvPr id="0" name=""/>
        <dsp:cNvSpPr/>
      </dsp:nvSpPr>
      <dsp:spPr>
        <a:xfrm>
          <a:off x="4180931" y="0"/>
          <a:ext cx="2985379" cy="14853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Submit a </a:t>
          </a:r>
          <a:r>
            <a:rPr lang="en-US" sz="2000" kern="1200">
              <a:solidFill>
                <a:srgbClr val="FFC000"/>
              </a:solidFill>
            </a:rPr>
            <a:t>programmatic change of scope GAM </a:t>
          </a:r>
          <a:r>
            <a:rPr lang="en-US" sz="2000" kern="1200"/>
            <a:t>that includes the new hire’s job description and resume</a:t>
          </a:r>
        </a:p>
      </dsp:txBody>
      <dsp:txXfrm>
        <a:off x="4224435" y="43504"/>
        <a:ext cx="2898371" cy="139833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BECAE-BC52-4EF2-BA3C-689ED0C12C04}">
      <dsp:nvSpPr>
        <dsp:cNvPr id="0" name=""/>
        <dsp:cNvSpPr/>
      </dsp:nvSpPr>
      <dsp:spPr>
        <a:xfrm>
          <a:off x="1382" y="0"/>
          <a:ext cx="2947974" cy="160586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i="1" kern="1200"/>
            <a:t>You want to move $2,500 from your supplies category to your travel category to support more partner staff travel to OVW trainings</a:t>
          </a:r>
        </a:p>
      </dsp:txBody>
      <dsp:txXfrm>
        <a:off x="48416" y="47034"/>
        <a:ext cx="2853906" cy="1511796"/>
      </dsp:txXfrm>
    </dsp:sp>
    <dsp:sp modelId="{1D08FF36-9537-411D-9BA2-C9F21AB2DF0A}">
      <dsp:nvSpPr>
        <dsp:cNvPr id="0" name=""/>
        <dsp:cNvSpPr/>
      </dsp:nvSpPr>
      <dsp:spPr>
        <a:xfrm>
          <a:off x="3244500" y="437383"/>
          <a:ext cx="625703" cy="73109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244500" y="583602"/>
        <a:ext cx="437992" cy="438659"/>
      </dsp:txXfrm>
    </dsp:sp>
    <dsp:sp modelId="{2E24D2A0-02E1-4421-80D4-1B2C24EDDBA0}">
      <dsp:nvSpPr>
        <dsp:cNvPr id="0" name=""/>
        <dsp:cNvSpPr/>
      </dsp:nvSpPr>
      <dsp:spPr>
        <a:xfrm>
          <a:off x="4129929" y="0"/>
          <a:ext cx="2947974" cy="160586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Submit a </a:t>
          </a:r>
          <a:r>
            <a:rPr lang="en-US" sz="1800" kern="1200">
              <a:solidFill>
                <a:schemeClr val="accent4"/>
              </a:solidFill>
            </a:rPr>
            <a:t>programmatic cost GAM </a:t>
          </a:r>
          <a:r>
            <a:rPr lang="en-US" sz="1800" kern="1200"/>
            <a:t>that briefly explains the reason for the change and includes an updated budget.</a:t>
          </a:r>
        </a:p>
      </dsp:txBody>
      <dsp:txXfrm>
        <a:off x="4176963" y="47034"/>
        <a:ext cx="2853906" cy="151179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4CD42A-861F-4388-A005-58B59EA122AF}">
      <dsp:nvSpPr>
        <dsp:cNvPr id="0" name=""/>
        <dsp:cNvSpPr/>
      </dsp:nvSpPr>
      <dsp:spPr>
        <a:xfrm>
          <a:off x="1319" y="21296"/>
          <a:ext cx="2813723" cy="168823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i="1" kern="1200"/>
            <a:t>You want to purchase food for weekly meetings of your youth mentoring program, which was not in the approved budget. </a:t>
          </a:r>
        </a:p>
      </dsp:txBody>
      <dsp:txXfrm>
        <a:off x="50766" y="70743"/>
        <a:ext cx="2714829" cy="1589340"/>
      </dsp:txXfrm>
    </dsp:sp>
    <dsp:sp modelId="{74921EDB-ED7F-4276-BDBA-53AA41C8354F}">
      <dsp:nvSpPr>
        <dsp:cNvPr id="0" name=""/>
        <dsp:cNvSpPr/>
      </dsp:nvSpPr>
      <dsp:spPr>
        <a:xfrm>
          <a:off x="3096415" y="516511"/>
          <a:ext cx="596509" cy="69780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3096415" y="656072"/>
        <a:ext cx="417556" cy="418681"/>
      </dsp:txXfrm>
    </dsp:sp>
    <dsp:sp modelId="{91A235BC-B141-4218-BE69-D43285D0A566}">
      <dsp:nvSpPr>
        <dsp:cNvPr id="0" name=""/>
        <dsp:cNvSpPr/>
      </dsp:nvSpPr>
      <dsp:spPr>
        <a:xfrm>
          <a:off x="3940532" y="21296"/>
          <a:ext cx="2813723" cy="168823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Submit a </a:t>
          </a:r>
          <a:r>
            <a:rPr lang="en-US" sz="1900" kern="1200">
              <a:solidFill>
                <a:schemeClr val="accent4"/>
              </a:solidFill>
            </a:rPr>
            <a:t>budget modification GAM </a:t>
          </a:r>
          <a:r>
            <a:rPr lang="en-US" sz="1900" kern="1200"/>
            <a:t>that includes an updated budget that explains the reason for this change</a:t>
          </a:r>
        </a:p>
      </dsp:txBody>
      <dsp:txXfrm>
        <a:off x="3989979" y="70743"/>
        <a:ext cx="2714829" cy="1589340"/>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D05710F-E233-E034-1585-9C0333A25F7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DEA21D7-4BE2-7C31-3E20-860313A9C02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429ED91-F46E-4C2C-9B37-6BA65DD6A0C2}" type="datetimeFigureOut">
              <a:rPr lang="en-US" smtClean="0"/>
              <a:t>12/5/24</a:t>
            </a:fld>
            <a:endParaRPr lang="en-US"/>
          </a:p>
        </p:txBody>
      </p:sp>
      <p:sp>
        <p:nvSpPr>
          <p:cNvPr id="4" name="Footer Placeholder 3">
            <a:extLst>
              <a:ext uri="{FF2B5EF4-FFF2-40B4-BE49-F238E27FC236}">
                <a16:creationId xmlns:a16="http://schemas.microsoft.com/office/drawing/2014/main" id="{9866CB9E-6738-2F4E-56B4-4D83E1DB07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442C122-BCBF-F92C-D377-1FA0CE4E934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A241D78-FC9F-4242-B1E7-07D76D7C54EB}" type="slidenum">
              <a:rPr lang="en-US" smtClean="0"/>
              <a:t>‹#›</a:t>
            </a:fld>
            <a:endParaRPr lang="en-US"/>
          </a:p>
        </p:txBody>
      </p:sp>
    </p:spTree>
    <p:extLst>
      <p:ext uri="{BB962C8B-B14F-4D97-AF65-F5344CB8AC3E}">
        <p14:creationId xmlns:p14="http://schemas.microsoft.com/office/powerpoint/2010/main" val="48055029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Title Slide (White Background, Centered)">
    <p:spTree>
      <p:nvGrpSpPr>
        <p:cNvPr id="1" name=""/>
        <p:cNvGrpSpPr/>
        <p:nvPr/>
      </p:nvGrpSpPr>
      <p:grpSpPr>
        <a:xfrm>
          <a:off x="0" y="0"/>
          <a:ext cx="0" cy="0"/>
          <a:chOff x="0" y="0"/>
          <a:chExt cx="0" cy="0"/>
        </a:xfrm>
      </p:grpSpPr>
      <p:sp>
        <p:nvSpPr>
          <p:cNvPr id="2" name="Title 1"/>
          <p:cNvSpPr>
            <a:spLocks noGrp="1"/>
          </p:cNvSpPr>
          <p:nvPr>
            <p:ph type="title"/>
          </p:nvPr>
        </p:nvSpPr>
        <p:spPr>
          <a:xfrm>
            <a:off x="655082" y="1645919"/>
            <a:ext cx="8281035" cy="930909"/>
          </a:xfrm>
          <a:noFill/>
        </p:spPr>
        <p:txBody>
          <a:bodyPr anchor="b"/>
          <a:lstStyle>
            <a:lvl1pPr algn="ctr">
              <a:defRPr sz="4400" b="1">
                <a:ln>
                  <a:solidFill>
                    <a:srgbClr val="0F153E"/>
                  </a:solidFill>
                </a:ln>
                <a:solidFill>
                  <a:srgbClr val="0F153E"/>
                </a:solidFill>
                <a:latin typeface="Book Antiqua" panose="02040602050305030304" pitchFamily="18" charset="0"/>
              </a:defRPr>
            </a:lvl1pPr>
          </a:lstStyle>
          <a:p>
            <a:r>
              <a:rPr lang="en-US" dirty="0"/>
              <a:t>Click to edit Master title style</a:t>
            </a:r>
          </a:p>
        </p:txBody>
      </p:sp>
      <p:sp>
        <p:nvSpPr>
          <p:cNvPr id="3" name="Text Placeholder 2"/>
          <p:cNvSpPr>
            <a:spLocks noGrp="1"/>
          </p:cNvSpPr>
          <p:nvPr>
            <p:ph type="body" idx="1"/>
          </p:nvPr>
        </p:nvSpPr>
        <p:spPr>
          <a:xfrm>
            <a:off x="655082" y="2909571"/>
            <a:ext cx="8281035" cy="581052"/>
          </a:xfrm>
        </p:spPr>
        <p:txBody>
          <a:bodyPr/>
          <a:lstStyle>
            <a:lvl1pPr marL="0" indent="0" algn="ctr">
              <a:buNone/>
              <a:defRPr sz="1890">
                <a:solidFill>
                  <a:schemeClr val="tx1">
                    <a:tint val="75000"/>
                  </a:schemeClr>
                </a:solidFill>
              </a:defRPr>
            </a:lvl1pPr>
            <a:lvl2pPr marL="360045" indent="0">
              <a:buNone/>
              <a:defRPr sz="1575">
                <a:solidFill>
                  <a:schemeClr val="tx1">
                    <a:tint val="75000"/>
                  </a:schemeClr>
                </a:solidFill>
              </a:defRPr>
            </a:lvl2pPr>
            <a:lvl3pPr marL="720090" indent="0">
              <a:buNone/>
              <a:defRPr sz="1418">
                <a:solidFill>
                  <a:schemeClr val="tx1">
                    <a:tint val="75000"/>
                  </a:schemeClr>
                </a:solidFill>
              </a:defRPr>
            </a:lvl3pPr>
            <a:lvl4pPr marL="1080135" indent="0">
              <a:buNone/>
              <a:defRPr sz="1260">
                <a:solidFill>
                  <a:schemeClr val="tx1">
                    <a:tint val="75000"/>
                  </a:schemeClr>
                </a:solidFill>
              </a:defRPr>
            </a:lvl4pPr>
            <a:lvl5pPr marL="1440180" indent="0">
              <a:buNone/>
              <a:defRPr sz="1260">
                <a:solidFill>
                  <a:schemeClr val="tx1">
                    <a:tint val="75000"/>
                  </a:schemeClr>
                </a:solidFill>
              </a:defRPr>
            </a:lvl5pPr>
            <a:lvl6pPr marL="1800225" indent="0">
              <a:buNone/>
              <a:defRPr sz="1260">
                <a:solidFill>
                  <a:schemeClr val="tx1">
                    <a:tint val="75000"/>
                  </a:schemeClr>
                </a:solidFill>
              </a:defRPr>
            </a:lvl6pPr>
            <a:lvl7pPr marL="2160270" indent="0">
              <a:buNone/>
              <a:defRPr sz="1260">
                <a:solidFill>
                  <a:schemeClr val="tx1">
                    <a:tint val="75000"/>
                  </a:schemeClr>
                </a:solidFill>
              </a:defRPr>
            </a:lvl7pPr>
            <a:lvl8pPr marL="2520315" indent="0">
              <a:buNone/>
              <a:defRPr sz="1260">
                <a:solidFill>
                  <a:schemeClr val="tx1">
                    <a:tint val="75000"/>
                  </a:schemeClr>
                </a:solidFill>
              </a:defRPr>
            </a:lvl8pPr>
            <a:lvl9pPr marL="2880360" indent="0">
              <a:buNone/>
              <a:defRPr sz="126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3D9F8818-8663-418F-88CC-D08CC9C29508}" type="datetimeFigureOut">
              <a:rPr lang="en-US" smtClean="0"/>
              <a:t>12/5/24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BA72BF-3C11-498F-A693-382A3FDDF100}" type="slidenum">
              <a:rPr lang="en-US" smtClean="0"/>
              <a:t>‹#›</a:t>
            </a:fld>
            <a:endParaRPr lang="en-US" dirty="0"/>
          </a:p>
        </p:txBody>
      </p:sp>
      <p:sp>
        <p:nvSpPr>
          <p:cNvPr id="7" name="Rectangle 6">
            <a:extLst>
              <a:ext uri="{FF2B5EF4-FFF2-40B4-BE49-F238E27FC236}">
                <a16:creationId xmlns:a16="http://schemas.microsoft.com/office/drawing/2014/main" id="{1AFE02CC-7B4C-ED71-C7BA-C5F3FB0AC4FD}"/>
              </a:ext>
            </a:extLst>
          </p:cNvPr>
          <p:cNvSpPr/>
          <p:nvPr userDrawn="1"/>
        </p:nvSpPr>
        <p:spPr>
          <a:xfrm flipV="1">
            <a:off x="660082" y="1217389"/>
            <a:ext cx="3434840" cy="1081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D43A9CC-9A64-5B67-17F5-0A599F64B6D2}"/>
              </a:ext>
            </a:extLst>
          </p:cNvPr>
          <p:cNvSpPr/>
          <p:nvPr userDrawn="1"/>
        </p:nvSpPr>
        <p:spPr>
          <a:xfrm flipV="1">
            <a:off x="3148013" y="2689114"/>
            <a:ext cx="3434840" cy="108171"/>
          </a:xfrm>
          <a:prstGeom prst="rect">
            <a:avLst/>
          </a:prstGeom>
          <a:solidFill>
            <a:srgbClr val="4AA8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74D46673-66B3-3D47-26BA-C53888686BCA}"/>
              </a:ext>
            </a:extLst>
          </p:cNvPr>
          <p:cNvSpPr/>
          <p:nvPr userDrawn="1"/>
        </p:nvSpPr>
        <p:spPr>
          <a:xfrm>
            <a:off x="0" y="4716050"/>
            <a:ext cx="9601200" cy="837381"/>
          </a:xfrm>
          <a:prstGeom prst="rect">
            <a:avLst/>
          </a:prstGeom>
          <a:solidFill>
            <a:srgbClr val="0F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U.S. Department of Justice seal logo with eagle in the center, the words &quot;Department of Justice&quot; surrounding the eagle over a blue background, encompassed by a gold border&#10;">
            <a:extLst>
              <a:ext uri="{FF2B5EF4-FFF2-40B4-BE49-F238E27FC236}">
                <a16:creationId xmlns:a16="http://schemas.microsoft.com/office/drawing/2014/main" id="{105AD580-D16F-406E-FB42-75A8986A2E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52139" y="4846319"/>
            <a:ext cx="563585" cy="563205"/>
          </a:xfrm>
          <a:prstGeom prst="rect">
            <a:avLst/>
          </a:prstGeom>
        </p:spPr>
      </p:pic>
      <p:pic>
        <p:nvPicPr>
          <p:cNvPr id="11" name="Picture 10" descr="U.S. Department of Justice Office on Violence Against Women white logo&#10;">
            <a:extLst>
              <a:ext uri="{FF2B5EF4-FFF2-40B4-BE49-F238E27FC236}">
                <a16:creationId xmlns:a16="http://schemas.microsoft.com/office/drawing/2014/main" id="{91DB944A-2BDC-3ED4-5A0D-03266945D0C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52587" y="4753311"/>
            <a:ext cx="925394" cy="715099"/>
          </a:xfrm>
          <a:prstGeom prst="rect">
            <a:avLst/>
          </a:prstGeom>
        </p:spPr>
      </p:pic>
    </p:spTree>
    <p:extLst>
      <p:ext uri="{BB962C8B-B14F-4D97-AF65-F5344CB8AC3E}">
        <p14:creationId xmlns:p14="http://schemas.microsoft.com/office/powerpoint/2010/main" val="285972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4081760" y="789940"/>
            <a:ext cx="4860608" cy="3622040"/>
          </a:xfrm>
        </p:spPr>
        <p:txBody>
          <a:bodyPr anchor="t"/>
          <a:lstStyle>
            <a:lvl1pPr marL="0" indent="0">
              <a:buNone/>
              <a:defRPr sz="2520"/>
            </a:lvl1pPr>
            <a:lvl2pPr marL="360045" indent="0">
              <a:buNone/>
              <a:defRPr sz="2205"/>
            </a:lvl2pPr>
            <a:lvl3pPr marL="720090" indent="0">
              <a:buNone/>
              <a:defRPr sz="1890"/>
            </a:lvl3pPr>
            <a:lvl4pPr marL="1080135" indent="0">
              <a:buNone/>
              <a:defRPr sz="1575"/>
            </a:lvl4pPr>
            <a:lvl5pPr marL="1440180" indent="0">
              <a:buNone/>
              <a:defRPr sz="1575"/>
            </a:lvl5pPr>
            <a:lvl6pPr marL="1800225" indent="0">
              <a:buNone/>
              <a:defRPr sz="1575"/>
            </a:lvl6pPr>
            <a:lvl7pPr marL="2160270" indent="0">
              <a:buNone/>
              <a:defRPr sz="1575"/>
            </a:lvl7pPr>
            <a:lvl8pPr marL="2520315" indent="0">
              <a:buNone/>
              <a:defRPr sz="1575"/>
            </a:lvl8pPr>
            <a:lvl9pPr marL="2880360" indent="0">
              <a:buNone/>
              <a:defRPr sz="1575"/>
            </a:lvl9pPr>
          </a:lstStyle>
          <a:p>
            <a:r>
              <a:rPr lang="en-US" dirty="0"/>
              <a:t>Click icon to add picture</a:t>
            </a:r>
          </a:p>
        </p:txBody>
      </p:sp>
      <p:sp>
        <p:nvSpPr>
          <p:cNvPr id="5" name="Date Placeholder 4"/>
          <p:cNvSpPr>
            <a:spLocks noGrp="1"/>
          </p:cNvSpPr>
          <p:nvPr>
            <p:ph type="dt" sz="half" idx="10"/>
          </p:nvPr>
        </p:nvSpPr>
        <p:spPr/>
        <p:txBody>
          <a:bodyPr/>
          <a:lstStyle/>
          <a:p>
            <a:fld id="{3D9F8818-8663-418F-88CC-D08CC9C29508}" type="datetimeFigureOut">
              <a:rPr lang="en-US" smtClean="0"/>
              <a:t>12/5/24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BA72BF-3C11-498F-A693-382A3FDDF100}" type="slidenum">
              <a:rPr lang="en-US" smtClean="0"/>
              <a:t>‹#›</a:t>
            </a:fld>
            <a:endParaRPr lang="en-US" dirty="0"/>
          </a:p>
        </p:txBody>
      </p:sp>
      <p:sp>
        <p:nvSpPr>
          <p:cNvPr id="8" name="Rectangle 7">
            <a:extLst>
              <a:ext uri="{FF2B5EF4-FFF2-40B4-BE49-F238E27FC236}">
                <a16:creationId xmlns:a16="http://schemas.microsoft.com/office/drawing/2014/main" id="{EC3540A7-2BDE-8094-F70B-05039D57037A}"/>
              </a:ext>
            </a:extLst>
          </p:cNvPr>
          <p:cNvSpPr/>
          <p:nvPr userDrawn="1"/>
        </p:nvSpPr>
        <p:spPr>
          <a:xfrm flipV="1">
            <a:off x="660082" y="1217389"/>
            <a:ext cx="3434840" cy="1081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7EDC26D5-284D-2CE3-C1DE-7120A8E03BB2}"/>
              </a:ext>
            </a:extLst>
          </p:cNvPr>
          <p:cNvSpPr/>
          <p:nvPr userDrawn="1"/>
        </p:nvSpPr>
        <p:spPr>
          <a:xfrm>
            <a:off x="0" y="4716050"/>
            <a:ext cx="9601200" cy="837381"/>
          </a:xfrm>
          <a:prstGeom prst="rect">
            <a:avLst/>
          </a:prstGeom>
          <a:solidFill>
            <a:srgbClr val="0F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U.S. Department of Justice seal logo with eagle in the center, the words &quot;Department of Justice&quot; surrounding the eagle over a blue background, encompassed by a gold border&#10;">
            <a:extLst>
              <a:ext uri="{FF2B5EF4-FFF2-40B4-BE49-F238E27FC236}">
                <a16:creationId xmlns:a16="http://schemas.microsoft.com/office/drawing/2014/main" id="{82CA5CBB-71B3-5217-0B9E-251540A18B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52139" y="4846319"/>
            <a:ext cx="563585" cy="563205"/>
          </a:xfrm>
          <a:prstGeom prst="rect">
            <a:avLst/>
          </a:prstGeom>
        </p:spPr>
      </p:pic>
      <p:pic>
        <p:nvPicPr>
          <p:cNvPr id="11" name="Picture 10" descr="U.S. Department of Justice Office on Violence Against Women white logo&#10;">
            <a:extLst>
              <a:ext uri="{FF2B5EF4-FFF2-40B4-BE49-F238E27FC236}">
                <a16:creationId xmlns:a16="http://schemas.microsoft.com/office/drawing/2014/main" id="{8A3C4B94-29FD-E6BD-B13B-F7CEAEF4082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52587" y="4753311"/>
            <a:ext cx="925394" cy="715099"/>
          </a:xfrm>
          <a:prstGeom prst="rect">
            <a:avLst/>
          </a:prstGeom>
        </p:spPr>
      </p:pic>
      <p:sp>
        <p:nvSpPr>
          <p:cNvPr id="12" name="Title 1">
            <a:extLst>
              <a:ext uri="{FF2B5EF4-FFF2-40B4-BE49-F238E27FC236}">
                <a16:creationId xmlns:a16="http://schemas.microsoft.com/office/drawing/2014/main" id="{DA35F386-8204-5D4B-3A8D-69DCF0B20C22}"/>
              </a:ext>
            </a:extLst>
          </p:cNvPr>
          <p:cNvSpPr>
            <a:spLocks noGrp="1"/>
          </p:cNvSpPr>
          <p:nvPr>
            <p:ph type="title"/>
          </p:nvPr>
        </p:nvSpPr>
        <p:spPr>
          <a:xfrm>
            <a:off x="601981" y="365760"/>
            <a:ext cx="3155990" cy="935829"/>
          </a:xfrm>
        </p:spPr>
        <p:txBody>
          <a:bodyPr anchor="b"/>
          <a:lstStyle>
            <a:lvl1pPr>
              <a:defRPr sz="2520"/>
            </a:lvl1pPr>
          </a:lstStyle>
          <a:p>
            <a:r>
              <a:rPr lang="en-US" dirty="0"/>
              <a:t>Click to edit Master title style</a:t>
            </a:r>
          </a:p>
        </p:txBody>
      </p:sp>
      <p:sp>
        <p:nvSpPr>
          <p:cNvPr id="13" name="Text Placeholder 3">
            <a:extLst>
              <a:ext uri="{FF2B5EF4-FFF2-40B4-BE49-F238E27FC236}">
                <a16:creationId xmlns:a16="http://schemas.microsoft.com/office/drawing/2014/main" id="{DC9C13F1-E4C2-131A-DBC1-CC66EAB44375}"/>
              </a:ext>
            </a:extLst>
          </p:cNvPr>
          <p:cNvSpPr>
            <a:spLocks noGrp="1"/>
          </p:cNvSpPr>
          <p:nvPr>
            <p:ph type="body" sz="half" idx="2"/>
          </p:nvPr>
        </p:nvSpPr>
        <p:spPr>
          <a:xfrm>
            <a:off x="661333" y="1546860"/>
            <a:ext cx="3096637" cy="2840085"/>
          </a:xfrm>
        </p:spPr>
        <p:txBody>
          <a:bodyPr>
            <a:normAutofit/>
          </a:bodyPr>
          <a:lstStyle>
            <a:lvl1pPr marL="0" indent="0">
              <a:buNone/>
              <a:defRPr sz="2000"/>
            </a:lvl1pPr>
            <a:lvl2pPr marL="360045" indent="0">
              <a:buNone/>
              <a:defRPr sz="1103"/>
            </a:lvl2pPr>
            <a:lvl3pPr marL="720090" indent="0">
              <a:buNone/>
              <a:defRPr sz="945"/>
            </a:lvl3pPr>
            <a:lvl4pPr marL="1080135" indent="0">
              <a:buNone/>
              <a:defRPr sz="788"/>
            </a:lvl4pPr>
            <a:lvl5pPr marL="1440180" indent="0">
              <a:buNone/>
              <a:defRPr sz="788"/>
            </a:lvl5pPr>
            <a:lvl6pPr marL="1800225" indent="0">
              <a:buNone/>
              <a:defRPr sz="788"/>
            </a:lvl6pPr>
            <a:lvl7pPr marL="2160270" indent="0">
              <a:buNone/>
              <a:defRPr sz="788"/>
            </a:lvl7pPr>
            <a:lvl8pPr marL="2520315" indent="0">
              <a:buNone/>
              <a:defRPr sz="788"/>
            </a:lvl8pPr>
            <a:lvl9pPr marL="2880360" indent="0">
              <a:buNone/>
              <a:defRPr sz="788"/>
            </a:lvl9pPr>
          </a:lstStyle>
          <a:p>
            <a:pPr lvl="0"/>
            <a:r>
              <a:rPr lang="en-US" dirty="0"/>
              <a:t>Click to edit Master text styles</a:t>
            </a:r>
          </a:p>
        </p:txBody>
      </p:sp>
      <p:sp>
        <p:nvSpPr>
          <p:cNvPr id="14" name="Rectangle 13">
            <a:extLst>
              <a:ext uri="{FF2B5EF4-FFF2-40B4-BE49-F238E27FC236}">
                <a16:creationId xmlns:a16="http://schemas.microsoft.com/office/drawing/2014/main" id="{D57DE3EC-525D-7684-451A-622F98ABE19D}"/>
              </a:ext>
            </a:extLst>
          </p:cNvPr>
          <p:cNvSpPr/>
          <p:nvPr userDrawn="1"/>
        </p:nvSpPr>
        <p:spPr>
          <a:xfrm flipV="1">
            <a:off x="661333" y="1340814"/>
            <a:ext cx="3096637" cy="108172"/>
          </a:xfrm>
          <a:prstGeom prst="rect">
            <a:avLst/>
          </a:prstGeom>
          <a:solidFill>
            <a:srgbClr val="4AA8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37428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Photo, Navy Backgroun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7848C63-7B51-D279-889E-92AA58DF9AA8}"/>
              </a:ext>
            </a:extLst>
          </p:cNvPr>
          <p:cNvSpPr/>
          <p:nvPr userDrawn="1"/>
        </p:nvSpPr>
        <p:spPr>
          <a:xfrm>
            <a:off x="4836374" y="0"/>
            <a:ext cx="4756061" cy="5553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C53AA"/>
              </a:solidFill>
            </a:endParaRPr>
          </a:p>
        </p:txBody>
      </p:sp>
      <p:sp>
        <p:nvSpPr>
          <p:cNvPr id="12" name="Rectangle 11">
            <a:extLst>
              <a:ext uri="{FF2B5EF4-FFF2-40B4-BE49-F238E27FC236}">
                <a16:creationId xmlns:a16="http://schemas.microsoft.com/office/drawing/2014/main" id="{9CCE9DEE-3991-9B5D-9842-F4AB6CDF413D}"/>
              </a:ext>
            </a:extLst>
          </p:cNvPr>
          <p:cNvSpPr/>
          <p:nvPr userDrawn="1"/>
        </p:nvSpPr>
        <p:spPr>
          <a:xfrm>
            <a:off x="0" y="0"/>
            <a:ext cx="4836374" cy="5553431"/>
          </a:xfrm>
          <a:prstGeom prst="rect">
            <a:avLst/>
          </a:prstGeom>
          <a:solidFill>
            <a:srgbClr val="0F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C53AA"/>
              </a:solidFill>
            </a:endParaRPr>
          </a:p>
        </p:txBody>
      </p:sp>
      <p:sp>
        <p:nvSpPr>
          <p:cNvPr id="3" name="Picture Placeholder 2"/>
          <p:cNvSpPr>
            <a:spLocks noGrp="1" noChangeAspect="1"/>
          </p:cNvSpPr>
          <p:nvPr>
            <p:ph type="pic" idx="1" hasCustomPrompt="1"/>
          </p:nvPr>
        </p:nvSpPr>
        <p:spPr>
          <a:xfrm>
            <a:off x="4836374" y="0"/>
            <a:ext cx="4756061" cy="4716050"/>
          </a:xfrm>
          <a:solidFill>
            <a:srgbClr val="4AA8BB"/>
          </a:solidFill>
          <a:ln>
            <a:noFill/>
          </a:ln>
        </p:spPr>
        <p:txBody>
          <a:bodyPr anchor="t">
            <a:normAutofit/>
          </a:bodyPr>
          <a:lstStyle>
            <a:lvl1pPr marL="0" indent="0" algn="ctr">
              <a:buNone/>
              <a:defRPr sz="2400">
                <a:solidFill>
                  <a:schemeClr val="bg1"/>
                </a:solidFill>
              </a:defRPr>
            </a:lvl1pPr>
            <a:lvl2pPr marL="360045" indent="0">
              <a:buNone/>
              <a:defRPr sz="2205"/>
            </a:lvl2pPr>
            <a:lvl3pPr marL="720090" indent="0">
              <a:buNone/>
              <a:defRPr sz="1890"/>
            </a:lvl3pPr>
            <a:lvl4pPr marL="1080135" indent="0">
              <a:buNone/>
              <a:defRPr sz="1575"/>
            </a:lvl4pPr>
            <a:lvl5pPr marL="1440180" indent="0">
              <a:buNone/>
              <a:defRPr sz="1575"/>
            </a:lvl5pPr>
            <a:lvl6pPr marL="1800225" indent="0">
              <a:buNone/>
              <a:defRPr sz="1575"/>
            </a:lvl6pPr>
            <a:lvl7pPr marL="2160270" indent="0">
              <a:buNone/>
              <a:defRPr sz="1575"/>
            </a:lvl7pPr>
            <a:lvl8pPr marL="2520315" indent="0">
              <a:buNone/>
              <a:defRPr sz="1575"/>
            </a:lvl8pPr>
            <a:lvl9pPr marL="2880360" indent="0">
              <a:buNone/>
              <a:defRPr sz="1575"/>
            </a:lvl9pPr>
          </a:lstStyle>
          <a:p>
            <a:r>
              <a:rPr lang="en-US" dirty="0"/>
              <a:t>Click the transparent icon below to add picture</a:t>
            </a:r>
          </a:p>
        </p:txBody>
      </p:sp>
      <p:sp>
        <p:nvSpPr>
          <p:cNvPr id="26" name="Rectangle 25">
            <a:extLst>
              <a:ext uri="{FF2B5EF4-FFF2-40B4-BE49-F238E27FC236}">
                <a16:creationId xmlns:a16="http://schemas.microsoft.com/office/drawing/2014/main" id="{E1EBDD66-8ACE-ADD8-C2F8-373E8E3F9493}"/>
              </a:ext>
            </a:extLst>
          </p:cNvPr>
          <p:cNvSpPr/>
          <p:nvPr userDrawn="1"/>
        </p:nvSpPr>
        <p:spPr>
          <a:xfrm>
            <a:off x="0" y="4716050"/>
            <a:ext cx="9601200" cy="8373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U.S. Department of Justice Office on Violence Against Women navy logo&#10;">
            <a:extLst>
              <a:ext uri="{FF2B5EF4-FFF2-40B4-BE49-F238E27FC236}">
                <a16:creationId xmlns:a16="http://schemas.microsoft.com/office/drawing/2014/main" id="{64178647-04BF-798B-4812-8318D4706E0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1611" b="17930"/>
          <a:stretch/>
        </p:blipFill>
        <p:spPr>
          <a:xfrm>
            <a:off x="8150594" y="4830414"/>
            <a:ext cx="993406" cy="600602"/>
          </a:xfrm>
          <a:prstGeom prst="rect">
            <a:avLst/>
          </a:prstGeom>
        </p:spPr>
      </p:pic>
      <p:sp>
        <p:nvSpPr>
          <p:cNvPr id="2" name="Title 1"/>
          <p:cNvSpPr>
            <a:spLocks noGrp="1"/>
          </p:cNvSpPr>
          <p:nvPr>
            <p:ph type="title" hasCustomPrompt="1"/>
          </p:nvPr>
        </p:nvSpPr>
        <p:spPr>
          <a:xfrm>
            <a:off x="594361" y="365760"/>
            <a:ext cx="3906078" cy="1113183"/>
          </a:xfrm>
        </p:spPr>
        <p:txBody>
          <a:bodyPr anchor="b">
            <a:normAutofit/>
          </a:bodyPr>
          <a:lstStyle>
            <a:lvl1pPr>
              <a:defRPr sz="2400">
                <a:ln w="3175">
                  <a:solidFill>
                    <a:schemeClr val="bg1"/>
                  </a:solidFill>
                </a:ln>
                <a:solidFill>
                  <a:schemeClr val="bg1"/>
                </a:solidFill>
              </a:defRPr>
            </a:lvl1pPr>
          </a:lstStyle>
          <a:p>
            <a:r>
              <a:rPr lang="en-US" dirty="0"/>
              <a:t>Click to edit Master </a:t>
            </a:r>
            <a:br>
              <a:rPr lang="en-US" dirty="0"/>
            </a:br>
            <a:r>
              <a:rPr lang="en-US" dirty="0"/>
              <a:t>title style</a:t>
            </a:r>
          </a:p>
        </p:txBody>
      </p:sp>
      <p:sp>
        <p:nvSpPr>
          <p:cNvPr id="4" name="Text Placeholder 3"/>
          <p:cNvSpPr>
            <a:spLocks noGrp="1"/>
          </p:cNvSpPr>
          <p:nvPr>
            <p:ph type="body" sz="half" idx="2"/>
          </p:nvPr>
        </p:nvSpPr>
        <p:spPr>
          <a:xfrm>
            <a:off x="661333" y="1844703"/>
            <a:ext cx="3839105" cy="2577284"/>
          </a:xfrm>
        </p:spPr>
        <p:txBody>
          <a:bodyPr>
            <a:normAutofit/>
          </a:bodyPr>
          <a:lstStyle>
            <a:lvl1pPr marL="0" indent="0">
              <a:buNone/>
              <a:defRPr sz="2000" b="0">
                <a:ln w="0">
                  <a:noFill/>
                </a:ln>
                <a:solidFill>
                  <a:schemeClr val="bg1"/>
                </a:solidFill>
                <a:latin typeface="+mn-lt"/>
              </a:defRPr>
            </a:lvl1pPr>
            <a:lvl2pPr marL="360045" indent="0">
              <a:buNone/>
              <a:defRPr sz="1103"/>
            </a:lvl2pPr>
            <a:lvl3pPr marL="720090" indent="0">
              <a:buNone/>
              <a:defRPr sz="945"/>
            </a:lvl3pPr>
            <a:lvl4pPr marL="1080135" indent="0">
              <a:buNone/>
              <a:defRPr sz="788"/>
            </a:lvl4pPr>
            <a:lvl5pPr marL="1440180" indent="0">
              <a:buNone/>
              <a:defRPr sz="788"/>
            </a:lvl5pPr>
            <a:lvl6pPr marL="1800225" indent="0">
              <a:buNone/>
              <a:defRPr sz="788"/>
            </a:lvl6pPr>
            <a:lvl7pPr marL="2160270" indent="0">
              <a:buNone/>
              <a:defRPr sz="788"/>
            </a:lvl7pPr>
            <a:lvl8pPr marL="2520315" indent="0">
              <a:buNone/>
              <a:defRPr sz="788"/>
            </a:lvl8pPr>
            <a:lvl9pPr marL="2880360" indent="0">
              <a:buNone/>
              <a:defRPr sz="788"/>
            </a:lvl9pPr>
          </a:lstStyle>
          <a:p>
            <a:pPr lvl="0"/>
            <a:r>
              <a:rPr lang="en-US" dirty="0"/>
              <a:t>Click to edit Master text styles</a:t>
            </a:r>
          </a:p>
        </p:txBody>
      </p:sp>
      <p:pic>
        <p:nvPicPr>
          <p:cNvPr id="24" name="Picture 23" descr="U.S. Department of Justice seal logo with eagle in the center, the words &quot;Department of Justice&quot; surrounding the eagle over a blue background, encompassed by a gold border&#10;">
            <a:extLst>
              <a:ext uri="{FF2B5EF4-FFF2-40B4-BE49-F238E27FC236}">
                <a16:creationId xmlns:a16="http://schemas.microsoft.com/office/drawing/2014/main" id="{3E6D0E78-C57F-5FD0-B9CB-014ACE2BF8A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5747" y="4830414"/>
            <a:ext cx="563585" cy="563205"/>
          </a:xfrm>
          <a:prstGeom prst="rect">
            <a:avLst/>
          </a:prstGeom>
        </p:spPr>
      </p:pic>
      <p:sp>
        <p:nvSpPr>
          <p:cNvPr id="31" name="Rectangle 30">
            <a:extLst>
              <a:ext uri="{FF2B5EF4-FFF2-40B4-BE49-F238E27FC236}">
                <a16:creationId xmlns:a16="http://schemas.microsoft.com/office/drawing/2014/main" id="{008BCEE3-9847-4B83-444F-4A4DFB3896EA}"/>
              </a:ext>
            </a:extLst>
          </p:cNvPr>
          <p:cNvSpPr/>
          <p:nvPr userDrawn="1"/>
        </p:nvSpPr>
        <p:spPr>
          <a:xfrm flipV="1">
            <a:off x="661333" y="1630695"/>
            <a:ext cx="3434840" cy="108171"/>
          </a:xfrm>
          <a:prstGeom prst="rect">
            <a:avLst/>
          </a:prstGeom>
          <a:solidFill>
            <a:srgbClr val="4AA8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842606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Photo, White Backgroun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3153509-0121-38DE-1113-4B17FA348A73}"/>
              </a:ext>
            </a:extLst>
          </p:cNvPr>
          <p:cNvSpPr/>
          <p:nvPr userDrawn="1"/>
        </p:nvSpPr>
        <p:spPr>
          <a:xfrm>
            <a:off x="4836374" y="17990"/>
            <a:ext cx="4764826" cy="5553431"/>
          </a:xfrm>
          <a:prstGeom prst="rect">
            <a:avLst/>
          </a:prstGeom>
          <a:solidFill>
            <a:srgbClr val="0F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C53AA"/>
              </a:solidFill>
            </a:endParaRPr>
          </a:p>
        </p:txBody>
      </p:sp>
      <p:sp>
        <p:nvSpPr>
          <p:cNvPr id="12" name="Rectangle 11">
            <a:extLst>
              <a:ext uri="{FF2B5EF4-FFF2-40B4-BE49-F238E27FC236}">
                <a16:creationId xmlns:a16="http://schemas.microsoft.com/office/drawing/2014/main" id="{9CCE9DEE-3991-9B5D-9842-F4AB6CDF413D}"/>
              </a:ext>
            </a:extLst>
          </p:cNvPr>
          <p:cNvSpPr/>
          <p:nvPr userDrawn="1"/>
        </p:nvSpPr>
        <p:spPr>
          <a:xfrm>
            <a:off x="0" y="0"/>
            <a:ext cx="4836374" cy="5553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C53AA"/>
              </a:solidFill>
            </a:endParaRPr>
          </a:p>
        </p:txBody>
      </p:sp>
      <p:sp>
        <p:nvSpPr>
          <p:cNvPr id="3" name="Picture Placeholder 2"/>
          <p:cNvSpPr>
            <a:spLocks noGrp="1" noChangeAspect="1"/>
          </p:cNvSpPr>
          <p:nvPr>
            <p:ph type="pic" idx="1" hasCustomPrompt="1"/>
          </p:nvPr>
        </p:nvSpPr>
        <p:spPr>
          <a:xfrm>
            <a:off x="4836374" y="0"/>
            <a:ext cx="4756061" cy="4698060"/>
          </a:xfrm>
          <a:solidFill>
            <a:srgbClr val="4AA8BB"/>
          </a:solidFill>
          <a:ln>
            <a:noFill/>
          </a:ln>
        </p:spPr>
        <p:txBody>
          <a:bodyPr anchor="t">
            <a:normAutofit/>
          </a:bodyPr>
          <a:lstStyle>
            <a:lvl1pPr marL="0" indent="0" algn="ctr">
              <a:buNone/>
              <a:defRPr sz="2400">
                <a:solidFill>
                  <a:schemeClr val="bg1"/>
                </a:solidFill>
              </a:defRPr>
            </a:lvl1pPr>
            <a:lvl2pPr marL="360045" indent="0">
              <a:buNone/>
              <a:defRPr sz="2205"/>
            </a:lvl2pPr>
            <a:lvl3pPr marL="720090" indent="0">
              <a:buNone/>
              <a:defRPr sz="1890"/>
            </a:lvl3pPr>
            <a:lvl4pPr marL="1080135" indent="0">
              <a:buNone/>
              <a:defRPr sz="1575"/>
            </a:lvl4pPr>
            <a:lvl5pPr marL="1440180" indent="0">
              <a:buNone/>
              <a:defRPr sz="1575"/>
            </a:lvl5pPr>
            <a:lvl6pPr marL="1800225" indent="0">
              <a:buNone/>
              <a:defRPr sz="1575"/>
            </a:lvl6pPr>
            <a:lvl7pPr marL="2160270" indent="0">
              <a:buNone/>
              <a:defRPr sz="1575"/>
            </a:lvl7pPr>
            <a:lvl8pPr marL="2520315" indent="0">
              <a:buNone/>
              <a:defRPr sz="1575"/>
            </a:lvl8pPr>
            <a:lvl9pPr marL="2880360" indent="0">
              <a:buNone/>
              <a:defRPr sz="1575"/>
            </a:lvl9pPr>
          </a:lstStyle>
          <a:p>
            <a:r>
              <a:rPr lang="en-US" dirty="0"/>
              <a:t>Click the transparent icon below to add picture</a:t>
            </a:r>
          </a:p>
        </p:txBody>
      </p:sp>
      <p:sp>
        <p:nvSpPr>
          <p:cNvPr id="2" name="Title 1"/>
          <p:cNvSpPr>
            <a:spLocks noGrp="1"/>
          </p:cNvSpPr>
          <p:nvPr>
            <p:ph type="title" hasCustomPrompt="1"/>
          </p:nvPr>
        </p:nvSpPr>
        <p:spPr>
          <a:xfrm>
            <a:off x="579121" y="365760"/>
            <a:ext cx="3921318" cy="1113183"/>
          </a:xfrm>
        </p:spPr>
        <p:txBody>
          <a:bodyPr anchor="b">
            <a:normAutofit/>
          </a:bodyPr>
          <a:lstStyle>
            <a:lvl1pPr>
              <a:defRPr sz="2400">
                <a:ln w="3175">
                  <a:solidFill>
                    <a:srgbClr val="0F153E"/>
                  </a:solidFill>
                </a:ln>
                <a:solidFill>
                  <a:srgbClr val="0F153E"/>
                </a:solidFill>
              </a:defRPr>
            </a:lvl1pPr>
          </a:lstStyle>
          <a:p>
            <a:r>
              <a:rPr lang="en-US" dirty="0"/>
              <a:t>Click to edit Master </a:t>
            </a:r>
            <a:br>
              <a:rPr lang="en-US" dirty="0"/>
            </a:br>
            <a:r>
              <a:rPr lang="en-US" dirty="0"/>
              <a:t>title style</a:t>
            </a:r>
          </a:p>
        </p:txBody>
      </p:sp>
      <p:sp>
        <p:nvSpPr>
          <p:cNvPr id="4" name="Text Placeholder 3"/>
          <p:cNvSpPr>
            <a:spLocks noGrp="1"/>
          </p:cNvSpPr>
          <p:nvPr>
            <p:ph type="body" sz="half" idx="2"/>
          </p:nvPr>
        </p:nvSpPr>
        <p:spPr>
          <a:xfrm>
            <a:off x="661333" y="1844703"/>
            <a:ext cx="3839105" cy="2577284"/>
          </a:xfrm>
        </p:spPr>
        <p:txBody>
          <a:bodyPr>
            <a:normAutofit/>
          </a:bodyPr>
          <a:lstStyle>
            <a:lvl1pPr marL="0" indent="0">
              <a:buNone/>
              <a:defRPr sz="2000" b="0">
                <a:ln w="0">
                  <a:noFill/>
                </a:ln>
                <a:solidFill>
                  <a:srgbClr val="0F153E"/>
                </a:solidFill>
                <a:latin typeface="+mn-lt"/>
              </a:defRPr>
            </a:lvl1pPr>
            <a:lvl2pPr marL="360045" indent="0">
              <a:buNone/>
              <a:defRPr sz="1103"/>
            </a:lvl2pPr>
            <a:lvl3pPr marL="720090" indent="0">
              <a:buNone/>
              <a:defRPr sz="945"/>
            </a:lvl3pPr>
            <a:lvl4pPr marL="1080135" indent="0">
              <a:buNone/>
              <a:defRPr sz="788"/>
            </a:lvl4pPr>
            <a:lvl5pPr marL="1440180" indent="0">
              <a:buNone/>
              <a:defRPr sz="788"/>
            </a:lvl5pPr>
            <a:lvl6pPr marL="1800225" indent="0">
              <a:buNone/>
              <a:defRPr sz="788"/>
            </a:lvl6pPr>
            <a:lvl7pPr marL="2160270" indent="0">
              <a:buNone/>
              <a:defRPr sz="788"/>
            </a:lvl7pPr>
            <a:lvl8pPr marL="2520315" indent="0">
              <a:buNone/>
              <a:defRPr sz="788"/>
            </a:lvl8pPr>
            <a:lvl9pPr marL="2880360" indent="0">
              <a:buNone/>
              <a:defRPr sz="788"/>
            </a:lvl9pPr>
          </a:lstStyle>
          <a:p>
            <a:pPr lvl="0"/>
            <a:r>
              <a:rPr lang="en-US" dirty="0"/>
              <a:t>Click to edit Master text styles</a:t>
            </a:r>
          </a:p>
        </p:txBody>
      </p:sp>
      <p:sp>
        <p:nvSpPr>
          <p:cNvPr id="31" name="Rectangle 30">
            <a:extLst>
              <a:ext uri="{FF2B5EF4-FFF2-40B4-BE49-F238E27FC236}">
                <a16:creationId xmlns:a16="http://schemas.microsoft.com/office/drawing/2014/main" id="{008BCEE3-9847-4B83-444F-4A4DFB3896EA}"/>
              </a:ext>
            </a:extLst>
          </p:cNvPr>
          <p:cNvSpPr/>
          <p:nvPr userDrawn="1"/>
        </p:nvSpPr>
        <p:spPr>
          <a:xfrm flipV="1">
            <a:off x="661333" y="1630695"/>
            <a:ext cx="3434840" cy="108171"/>
          </a:xfrm>
          <a:prstGeom prst="rect">
            <a:avLst/>
          </a:prstGeom>
          <a:solidFill>
            <a:srgbClr val="4AA8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F6420A3-6378-4788-34F5-C4336890C26A}"/>
              </a:ext>
            </a:extLst>
          </p:cNvPr>
          <p:cNvSpPr/>
          <p:nvPr userDrawn="1"/>
        </p:nvSpPr>
        <p:spPr>
          <a:xfrm>
            <a:off x="0" y="4716050"/>
            <a:ext cx="9601200" cy="837381"/>
          </a:xfrm>
          <a:prstGeom prst="rect">
            <a:avLst/>
          </a:prstGeom>
          <a:solidFill>
            <a:srgbClr val="0F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U.S. Department of Justice seal logo with eagle in the center, the words &quot;Department of Justice&quot; surrounding the eagle over a blue background, encompassed by a gold border&#10;">
            <a:extLst>
              <a:ext uri="{FF2B5EF4-FFF2-40B4-BE49-F238E27FC236}">
                <a16:creationId xmlns:a16="http://schemas.microsoft.com/office/drawing/2014/main" id="{05B3F42F-5099-19A7-D1CD-CD7A7A1679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52139" y="4846319"/>
            <a:ext cx="563585" cy="563205"/>
          </a:xfrm>
          <a:prstGeom prst="rect">
            <a:avLst/>
          </a:prstGeom>
        </p:spPr>
      </p:pic>
      <p:pic>
        <p:nvPicPr>
          <p:cNvPr id="7" name="Picture 6" descr="U.S. Department of Justice Office on Violence Against Women white logo&#10;">
            <a:extLst>
              <a:ext uri="{FF2B5EF4-FFF2-40B4-BE49-F238E27FC236}">
                <a16:creationId xmlns:a16="http://schemas.microsoft.com/office/drawing/2014/main" id="{8216A8CB-D060-0FC9-7707-02BD9A15411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52587" y="4753311"/>
            <a:ext cx="925394" cy="715099"/>
          </a:xfrm>
          <a:prstGeom prst="rect">
            <a:avLst/>
          </a:prstGeom>
        </p:spPr>
      </p:pic>
    </p:spTree>
    <p:extLst>
      <p:ext uri="{BB962C8B-B14F-4D97-AF65-F5344CB8AC3E}">
        <p14:creationId xmlns:p14="http://schemas.microsoft.com/office/powerpoint/2010/main" val="13660542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ause/Effect, Left Navy Backgroun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CCE9DEE-3991-9B5D-9842-F4AB6CDF413D}"/>
              </a:ext>
            </a:extLst>
          </p:cNvPr>
          <p:cNvSpPr/>
          <p:nvPr userDrawn="1"/>
        </p:nvSpPr>
        <p:spPr>
          <a:xfrm>
            <a:off x="-1" y="1"/>
            <a:ext cx="4937761" cy="5486400"/>
          </a:xfrm>
          <a:prstGeom prst="rect">
            <a:avLst/>
          </a:prstGeom>
          <a:solidFill>
            <a:srgbClr val="0F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C53AA"/>
              </a:solidFill>
            </a:endParaRPr>
          </a:p>
        </p:txBody>
      </p:sp>
      <p:sp>
        <p:nvSpPr>
          <p:cNvPr id="5" name="Title 1">
            <a:extLst>
              <a:ext uri="{FF2B5EF4-FFF2-40B4-BE49-F238E27FC236}">
                <a16:creationId xmlns:a16="http://schemas.microsoft.com/office/drawing/2014/main" id="{4664DFF6-B5E9-20AF-9CBB-59DFB649F1DD}"/>
              </a:ext>
            </a:extLst>
          </p:cNvPr>
          <p:cNvSpPr>
            <a:spLocks noGrp="1"/>
          </p:cNvSpPr>
          <p:nvPr>
            <p:ph type="title" hasCustomPrompt="1"/>
          </p:nvPr>
        </p:nvSpPr>
        <p:spPr>
          <a:xfrm>
            <a:off x="350521" y="341906"/>
            <a:ext cx="3905988" cy="1113183"/>
          </a:xfrm>
        </p:spPr>
        <p:txBody>
          <a:bodyPr anchor="b">
            <a:normAutofit/>
          </a:bodyPr>
          <a:lstStyle>
            <a:lvl1pPr>
              <a:defRPr sz="2400">
                <a:ln w="3175">
                  <a:solidFill>
                    <a:schemeClr val="bg1"/>
                  </a:solidFill>
                </a:ln>
                <a:solidFill>
                  <a:schemeClr val="bg1"/>
                </a:solidFill>
              </a:defRPr>
            </a:lvl1pPr>
          </a:lstStyle>
          <a:p>
            <a:r>
              <a:rPr lang="en-US" dirty="0"/>
              <a:t>Click to edit Master </a:t>
            </a:r>
            <a:br>
              <a:rPr lang="en-US" dirty="0"/>
            </a:br>
            <a:r>
              <a:rPr lang="en-US" dirty="0"/>
              <a:t>title style</a:t>
            </a:r>
          </a:p>
        </p:txBody>
      </p:sp>
      <p:sp>
        <p:nvSpPr>
          <p:cNvPr id="6" name="Text Placeholder 3">
            <a:extLst>
              <a:ext uri="{FF2B5EF4-FFF2-40B4-BE49-F238E27FC236}">
                <a16:creationId xmlns:a16="http://schemas.microsoft.com/office/drawing/2014/main" id="{791231D2-F84A-8380-54FD-68E75599E386}"/>
              </a:ext>
            </a:extLst>
          </p:cNvPr>
          <p:cNvSpPr>
            <a:spLocks noGrp="1"/>
          </p:cNvSpPr>
          <p:nvPr>
            <p:ph type="body" sz="half" idx="2"/>
          </p:nvPr>
        </p:nvSpPr>
        <p:spPr>
          <a:xfrm>
            <a:off x="417403" y="1820849"/>
            <a:ext cx="3839105" cy="2918128"/>
          </a:xfrm>
        </p:spPr>
        <p:txBody>
          <a:bodyPr>
            <a:normAutofit/>
          </a:bodyPr>
          <a:lstStyle>
            <a:lvl1pPr marL="0" indent="0">
              <a:buNone/>
              <a:defRPr sz="2000" b="0">
                <a:ln w="0">
                  <a:noFill/>
                </a:ln>
                <a:solidFill>
                  <a:schemeClr val="bg1"/>
                </a:solidFill>
                <a:latin typeface="+mn-lt"/>
              </a:defRPr>
            </a:lvl1pPr>
            <a:lvl2pPr marL="360045" indent="0">
              <a:buNone/>
              <a:defRPr sz="1103"/>
            </a:lvl2pPr>
            <a:lvl3pPr marL="720090" indent="0">
              <a:buNone/>
              <a:defRPr sz="945"/>
            </a:lvl3pPr>
            <a:lvl4pPr marL="1080135" indent="0">
              <a:buNone/>
              <a:defRPr sz="788"/>
            </a:lvl4pPr>
            <a:lvl5pPr marL="1440180" indent="0">
              <a:buNone/>
              <a:defRPr sz="788"/>
            </a:lvl5pPr>
            <a:lvl6pPr marL="1800225" indent="0">
              <a:buNone/>
              <a:defRPr sz="788"/>
            </a:lvl6pPr>
            <a:lvl7pPr marL="2160270" indent="0">
              <a:buNone/>
              <a:defRPr sz="788"/>
            </a:lvl7pPr>
            <a:lvl8pPr marL="2520315" indent="0">
              <a:buNone/>
              <a:defRPr sz="788"/>
            </a:lvl8pPr>
            <a:lvl9pPr marL="2880360" indent="0">
              <a:buNone/>
              <a:defRPr sz="788"/>
            </a:lvl9pPr>
          </a:lstStyle>
          <a:p>
            <a:pPr lvl="0"/>
            <a:r>
              <a:rPr lang="en-US" dirty="0"/>
              <a:t>Click to edit Master text styles</a:t>
            </a:r>
          </a:p>
        </p:txBody>
      </p:sp>
      <p:sp>
        <p:nvSpPr>
          <p:cNvPr id="7" name="Rectangle 6">
            <a:extLst>
              <a:ext uri="{FF2B5EF4-FFF2-40B4-BE49-F238E27FC236}">
                <a16:creationId xmlns:a16="http://schemas.microsoft.com/office/drawing/2014/main" id="{E35D293A-137E-004A-A81E-F22BD3EAE75B}"/>
              </a:ext>
            </a:extLst>
          </p:cNvPr>
          <p:cNvSpPr/>
          <p:nvPr userDrawn="1"/>
        </p:nvSpPr>
        <p:spPr>
          <a:xfrm flipV="1">
            <a:off x="417403" y="1606841"/>
            <a:ext cx="3434840" cy="108171"/>
          </a:xfrm>
          <a:prstGeom prst="rect">
            <a:avLst/>
          </a:prstGeom>
          <a:solidFill>
            <a:srgbClr val="4AA8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Isosceles Triangle 8">
            <a:extLst>
              <a:ext uri="{FF2B5EF4-FFF2-40B4-BE49-F238E27FC236}">
                <a16:creationId xmlns:a16="http://schemas.microsoft.com/office/drawing/2014/main" id="{4ABE3377-41BE-9283-FF62-32E8559A48F2}"/>
              </a:ext>
            </a:extLst>
          </p:cNvPr>
          <p:cNvSpPr/>
          <p:nvPr userDrawn="1"/>
        </p:nvSpPr>
        <p:spPr>
          <a:xfrm rot="5400000">
            <a:off x="4645465" y="2574318"/>
            <a:ext cx="922354" cy="337764"/>
          </a:xfrm>
          <a:prstGeom prst="triangle">
            <a:avLst/>
          </a:prstGeom>
          <a:solidFill>
            <a:srgbClr val="0F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3">
            <a:extLst>
              <a:ext uri="{FF2B5EF4-FFF2-40B4-BE49-F238E27FC236}">
                <a16:creationId xmlns:a16="http://schemas.microsoft.com/office/drawing/2014/main" id="{6D150424-7348-4CEF-07FA-DA23810E78BA}"/>
              </a:ext>
            </a:extLst>
          </p:cNvPr>
          <p:cNvSpPr>
            <a:spLocks noGrp="1"/>
          </p:cNvSpPr>
          <p:nvPr>
            <p:ph type="body" sz="half" idx="10"/>
          </p:nvPr>
        </p:nvSpPr>
        <p:spPr>
          <a:xfrm>
            <a:off x="5355164" y="341906"/>
            <a:ext cx="3839105" cy="4397071"/>
          </a:xfrm>
        </p:spPr>
        <p:txBody>
          <a:bodyPr>
            <a:normAutofit/>
          </a:bodyPr>
          <a:lstStyle>
            <a:lvl1pPr marL="0" indent="0">
              <a:buNone/>
              <a:defRPr sz="2000" b="0">
                <a:ln w="0">
                  <a:noFill/>
                </a:ln>
                <a:solidFill>
                  <a:srgbClr val="0F153E"/>
                </a:solidFill>
                <a:latin typeface="+mn-lt"/>
              </a:defRPr>
            </a:lvl1pPr>
            <a:lvl2pPr marL="360045" indent="0">
              <a:buNone/>
              <a:defRPr sz="1103"/>
            </a:lvl2pPr>
            <a:lvl3pPr marL="720090" indent="0">
              <a:buNone/>
              <a:defRPr sz="945"/>
            </a:lvl3pPr>
            <a:lvl4pPr marL="1080135" indent="0">
              <a:buNone/>
              <a:defRPr sz="788"/>
            </a:lvl4pPr>
            <a:lvl5pPr marL="1440180" indent="0">
              <a:buNone/>
              <a:defRPr sz="788"/>
            </a:lvl5pPr>
            <a:lvl6pPr marL="1800225" indent="0">
              <a:buNone/>
              <a:defRPr sz="788"/>
            </a:lvl6pPr>
            <a:lvl7pPr marL="2160270" indent="0">
              <a:buNone/>
              <a:defRPr sz="788"/>
            </a:lvl7pPr>
            <a:lvl8pPr marL="2520315" indent="0">
              <a:buNone/>
              <a:defRPr sz="788"/>
            </a:lvl8pPr>
            <a:lvl9pPr marL="2880360" indent="0">
              <a:buNone/>
              <a:defRPr sz="788"/>
            </a:lvl9pPr>
          </a:lstStyle>
          <a:p>
            <a:pPr lvl="0"/>
            <a:r>
              <a:rPr lang="en-US" dirty="0"/>
              <a:t>Click to edit Master text styles</a:t>
            </a:r>
          </a:p>
        </p:txBody>
      </p:sp>
      <p:pic>
        <p:nvPicPr>
          <p:cNvPr id="16" name="Picture 15" descr="U.S. Department of Justice Office on Violence Against Women navy logo&#10;">
            <a:extLst>
              <a:ext uri="{FF2B5EF4-FFF2-40B4-BE49-F238E27FC236}">
                <a16:creationId xmlns:a16="http://schemas.microsoft.com/office/drawing/2014/main" id="{0E62B1E6-1AC5-FF09-6EBF-EC65B186127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1611" b="17930"/>
          <a:stretch/>
        </p:blipFill>
        <p:spPr>
          <a:xfrm>
            <a:off x="8150594" y="4830414"/>
            <a:ext cx="993406" cy="600602"/>
          </a:xfrm>
          <a:prstGeom prst="rect">
            <a:avLst/>
          </a:prstGeom>
        </p:spPr>
      </p:pic>
      <p:pic>
        <p:nvPicPr>
          <p:cNvPr id="17" name="Picture 16" descr="U.S. Department of Justice seal logo with eagle in the center, the words &quot;Department of Justice&quot; surrounding the eagle over a blue background, encompassed by a gold border&#10;">
            <a:extLst>
              <a:ext uri="{FF2B5EF4-FFF2-40B4-BE49-F238E27FC236}">
                <a16:creationId xmlns:a16="http://schemas.microsoft.com/office/drawing/2014/main" id="{6F2FCEC4-EC0C-3365-ECE6-A10D2296DA8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5747" y="4830414"/>
            <a:ext cx="563585" cy="563205"/>
          </a:xfrm>
          <a:prstGeom prst="rect">
            <a:avLst/>
          </a:prstGeom>
        </p:spPr>
      </p:pic>
    </p:spTree>
    <p:extLst>
      <p:ext uri="{BB962C8B-B14F-4D97-AF65-F5344CB8AC3E}">
        <p14:creationId xmlns:p14="http://schemas.microsoft.com/office/powerpoint/2010/main" val="23215254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ause/Effect, Left White Backgroun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5ADD67-D0A7-7CC2-15D3-1E5EAC65DB4F}"/>
              </a:ext>
            </a:extLst>
          </p:cNvPr>
          <p:cNvSpPr/>
          <p:nvPr userDrawn="1"/>
        </p:nvSpPr>
        <p:spPr>
          <a:xfrm>
            <a:off x="4875473" y="-1"/>
            <a:ext cx="4937761" cy="5486400"/>
          </a:xfrm>
          <a:prstGeom prst="rect">
            <a:avLst/>
          </a:prstGeom>
          <a:solidFill>
            <a:srgbClr val="0F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C53AA"/>
              </a:solidFill>
            </a:endParaRPr>
          </a:p>
        </p:txBody>
      </p:sp>
      <p:sp>
        <p:nvSpPr>
          <p:cNvPr id="12" name="Rectangle 11">
            <a:extLst>
              <a:ext uri="{FF2B5EF4-FFF2-40B4-BE49-F238E27FC236}">
                <a16:creationId xmlns:a16="http://schemas.microsoft.com/office/drawing/2014/main" id="{9CCE9DEE-3991-9B5D-9842-F4AB6CDF413D}"/>
              </a:ext>
            </a:extLst>
          </p:cNvPr>
          <p:cNvSpPr/>
          <p:nvPr userDrawn="1"/>
        </p:nvSpPr>
        <p:spPr>
          <a:xfrm>
            <a:off x="-1" y="1"/>
            <a:ext cx="4937761"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C53AA"/>
              </a:solidFill>
            </a:endParaRPr>
          </a:p>
        </p:txBody>
      </p:sp>
      <p:sp>
        <p:nvSpPr>
          <p:cNvPr id="5" name="Title 1">
            <a:extLst>
              <a:ext uri="{FF2B5EF4-FFF2-40B4-BE49-F238E27FC236}">
                <a16:creationId xmlns:a16="http://schemas.microsoft.com/office/drawing/2014/main" id="{4664DFF6-B5E9-20AF-9CBB-59DFB649F1DD}"/>
              </a:ext>
            </a:extLst>
          </p:cNvPr>
          <p:cNvSpPr>
            <a:spLocks noGrp="1"/>
          </p:cNvSpPr>
          <p:nvPr>
            <p:ph type="title" hasCustomPrompt="1"/>
          </p:nvPr>
        </p:nvSpPr>
        <p:spPr>
          <a:xfrm>
            <a:off x="342901" y="341906"/>
            <a:ext cx="3913608" cy="1113183"/>
          </a:xfrm>
        </p:spPr>
        <p:txBody>
          <a:bodyPr anchor="b">
            <a:normAutofit/>
          </a:bodyPr>
          <a:lstStyle>
            <a:lvl1pPr>
              <a:defRPr sz="2400">
                <a:ln w="3175">
                  <a:solidFill>
                    <a:srgbClr val="0F153E"/>
                  </a:solidFill>
                </a:ln>
                <a:solidFill>
                  <a:srgbClr val="0F153E"/>
                </a:solidFill>
              </a:defRPr>
            </a:lvl1pPr>
          </a:lstStyle>
          <a:p>
            <a:r>
              <a:rPr lang="en-US" dirty="0"/>
              <a:t>Click to edit Master </a:t>
            </a:r>
            <a:br>
              <a:rPr lang="en-US" dirty="0"/>
            </a:br>
            <a:r>
              <a:rPr lang="en-US" dirty="0"/>
              <a:t>title style</a:t>
            </a:r>
          </a:p>
        </p:txBody>
      </p:sp>
      <p:sp>
        <p:nvSpPr>
          <p:cNvPr id="6" name="Text Placeholder 3">
            <a:extLst>
              <a:ext uri="{FF2B5EF4-FFF2-40B4-BE49-F238E27FC236}">
                <a16:creationId xmlns:a16="http://schemas.microsoft.com/office/drawing/2014/main" id="{791231D2-F84A-8380-54FD-68E75599E386}"/>
              </a:ext>
            </a:extLst>
          </p:cNvPr>
          <p:cNvSpPr>
            <a:spLocks noGrp="1"/>
          </p:cNvSpPr>
          <p:nvPr>
            <p:ph type="body" sz="half" idx="2"/>
          </p:nvPr>
        </p:nvSpPr>
        <p:spPr>
          <a:xfrm>
            <a:off x="417403" y="1820849"/>
            <a:ext cx="3839105" cy="2918128"/>
          </a:xfrm>
        </p:spPr>
        <p:txBody>
          <a:bodyPr>
            <a:normAutofit/>
          </a:bodyPr>
          <a:lstStyle>
            <a:lvl1pPr marL="0" indent="0">
              <a:buNone/>
              <a:defRPr sz="2000" b="0">
                <a:ln w="0">
                  <a:noFill/>
                </a:ln>
                <a:solidFill>
                  <a:srgbClr val="0F153E"/>
                </a:solidFill>
                <a:latin typeface="+mn-lt"/>
              </a:defRPr>
            </a:lvl1pPr>
            <a:lvl2pPr marL="360045" indent="0">
              <a:buNone/>
              <a:defRPr sz="1103"/>
            </a:lvl2pPr>
            <a:lvl3pPr marL="720090" indent="0">
              <a:buNone/>
              <a:defRPr sz="945"/>
            </a:lvl3pPr>
            <a:lvl4pPr marL="1080135" indent="0">
              <a:buNone/>
              <a:defRPr sz="788"/>
            </a:lvl4pPr>
            <a:lvl5pPr marL="1440180" indent="0">
              <a:buNone/>
              <a:defRPr sz="788"/>
            </a:lvl5pPr>
            <a:lvl6pPr marL="1800225" indent="0">
              <a:buNone/>
              <a:defRPr sz="788"/>
            </a:lvl6pPr>
            <a:lvl7pPr marL="2160270" indent="0">
              <a:buNone/>
              <a:defRPr sz="788"/>
            </a:lvl7pPr>
            <a:lvl8pPr marL="2520315" indent="0">
              <a:buNone/>
              <a:defRPr sz="788"/>
            </a:lvl8pPr>
            <a:lvl9pPr marL="2880360" indent="0">
              <a:buNone/>
              <a:defRPr sz="788"/>
            </a:lvl9pPr>
          </a:lstStyle>
          <a:p>
            <a:pPr lvl="0"/>
            <a:r>
              <a:rPr lang="en-US" dirty="0"/>
              <a:t>Click to edit Master text styles</a:t>
            </a:r>
          </a:p>
        </p:txBody>
      </p:sp>
      <p:sp>
        <p:nvSpPr>
          <p:cNvPr id="7" name="Rectangle 6">
            <a:extLst>
              <a:ext uri="{FF2B5EF4-FFF2-40B4-BE49-F238E27FC236}">
                <a16:creationId xmlns:a16="http://schemas.microsoft.com/office/drawing/2014/main" id="{E35D293A-137E-004A-A81E-F22BD3EAE75B}"/>
              </a:ext>
            </a:extLst>
          </p:cNvPr>
          <p:cNvSpPr/>
          <p:nvPr userDrawn="1"/>
        </p:nvSpPr>
        <p:spPr>
          <a:xfrm flipV="1">
            <a:off x="417403" y="1606841"/>
            <a:ext cx="3434840" cy="108171"/>
          </a:xfrm>
          <a:prstGeom prst="rect">
            <a:avLst/>
          </a:prstGeom>
          <a:solidFill>
            <a:srgbClr val="4AA8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Isosceles Triangle 8">
            <a:extLst>
              <a:ext uri="{FF2B5EF4-FFF2-40B4-BE49-F238E27FC236}">
                <a16:creationId xmlns:a16="http://schemas.microsoft.com/office/drawing/2014/main" id="{4ABE3377-41BE-9283-FF62-32E8559A48F2}"/>
              </a:ext>
            </a:extLst>
          </p:cNvPr>
          <p:cNvSpPr/>
          <p:nvPr userDrawn="1"/>
        </p:nvSpPr>
        <p:spPr>
          <a:xfrm rot="5400000">
            <a:off x="4645465" y="2574318"/>
            <a:ext cx="922354" cy="33776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3">
            <a:extLst>
              <a:ext uri="{FF2B5EF4-FFF2-40B4-BE49-F238E27FC236}">
                <a16:creationId xmlns:a16="http://schemas.microsoft.com/office/drawing/2014/main" id="{6D150424-7348-4CEF-07FA-DA23810E78BA}"/>
              </a:ext>
            </a:extLst>
          </p:cNvPr>
          <p:cNvSpPr>
            <a:spLocks noGrp="1"/>
          </p:cNvSpPr>
          <p:nvPr>
            <p:ph type="body" sz="half" idx="10"/>
          </p:nvPr>
        </p:nvSpPr>
        <p:spPr>
          <a:xfrm>
            <a:off x="5355164" y="341906"/>
            <a:ext cx="3839105" cy="4397071"/>
          </a:xfrm>
        </p:spPr>
        <p:txBody>
          <a:bodyPr>
            <a:normAutofit/>
          </a:bodyPr>
          <a:lstStyle>
            <a:lvl1pPr marL="0" indent="0">
              <a:buNone/>
              <a:defRPr sz="2000" b="0">
                <a:ln w="0">
                  <a:noFill/>
                </a:ln>
                <a:solidFill>
                  <a:schemeClr val="bg1"/>
                </a:solidFill>
                <a:latin typeface="+mn-lt"/>
              </a:defRPr>
            </a:lvl1pPr>
            <a:lvl2pPr marL="360045" indent="0">
              <a:buNone/>
              <a:defRPr sz="1103"/>
            </a:lvl2pPr>
            <a:lvl3pPr marL="720090" indent="0">
              <a:buNone/>
              <a:defRPr sz="945"/>
            </a:lvl3pPr>
            <a:lvl4pPr marL="1080135" indent="0">
              <a:buNone/>
              <a:defRPr sz="788"/>
            </a:lvl4pPr>
            <a:lvl5pPr marL="1440180" indent="0">
              <a:buNone/>
              <a:defRPr sz="788"/>
            </a:lvl5pPr>
            <a:lvl6pPr marL="1800225" indent="0">
              <a:buNone/>
              <a:defRPr sz="788"/>
            </a:lvl6pPr>
            <a:lvl7pPr marL="2160270" indent="0">
              <a:buNone/>
              <a:defRPr sz="788"/>
            </a:lvl7pPr>
            <a:lvl8pPr marL="2520315" indent="0">
              <a:buNone/>
              <a:defRPr sz="788"/>
            </a:lvl8pPr>
            <a:lvl9pPr marL="2880360" indent="0">
              <a:buNone/>
              <a:defRPr sz="788"/>
            </a:lvl9pPr>
          </a:lstStyle>
          <a:p>
            <a:pPr lvl="0"/>
            <a:r>
              <a:rPr lang="en-US" dirty="0"/>
              <a:t>Click to edit Master text styles</a:t>
            </a:r>
          </a:p>
        </p:txBody>
      </p:sp>
      <p:pic>
        <p:nvPicPr>
          <p:cNvPr id="11" name="Picture 10" descr="U.S. Department of Justice Office on Violence Against Women white logo&#10;">
            <a:extLst>
              <a:ext uri="{FF2B5EF4-FFF2-40B4-BE49-F238E27FC236}">
                <a16:creationId xmlns:a16="http://schemas.microsoft.com/office/drawing/2014/main" id="{E031420B-CC9D-8BC4-3A5D-47D6E4B96A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52587" y="4753311"/>
            <a:ext cx="925394" cy="715099"/>
          </a:xfrm>
          <a:prstGeom prst="rect">
            <a:avLst/>
          </a:prstGeom>
        </p:spPr>
      </p:pic>
      <p:pic>
        <p:nvPicPr>
          <p:cNvPr id="13" name="Picture 12" descr="U.S. Department of Justice seal logo with eagle in the center, the words &quot;Department of Justice&quot; surrounding the eagle over a blue background, encompassed by a gold border&#10;">
            <a:extLst>
              <a:ext uri="{FF2B5EF4-FFF2-40B4-BE49-F238E27FC236}">
                <a16:creationId xmlns:a16="http://schemas.microsoft.com/office/drawing/2014/main" id="{5A048ED2-6649-D4B8-654E-E107530E79A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5747" y="4830414"/>
            <a:ext cx="563585" cy="563205"/>
          </a:xfrm>
          <a:prstGeom prst="rect">
            <a:avLst/>
          </a:prstGeom>
        </p:spPr>
      </p:pic>
    </p:spTree>
    <p:extLst>
      <p:ext uri="{BB962C8B-B14F-4D97-AF65-F5344CB8AC3E}">
        <p14:creationId xmlns:p14="http://schemas.microsoft.com/office/powerpoint/2010/main" val="27170814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79121" y="516891"/>
            <a:ext cx="8361998" cy="556591"/>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D9F8818-8663-418F-88CC-D08CC9C29508}" type="datetimeFigureOut">
              <a:rPr lang="en-US" smtClean="0"/>
              <a:t>12/5/24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BA72BF-3C11-498F-A693-382A3FDDF100}" type="slidenum">
              <a:rPr lang="en-US" smtClean="0"/>
              <a:t>‹#›</a:t>
            </a:fld>
            <a:endParaRPr lang="en-US" dirty="0"/>
          </a:p>
        </p:txBody>
      </p:sp>
      <p:sp>
        <p:nvSpPr>
          <p:cNvPr id="6" name="Rectangle 5">
            <a:extLst>
              <a:ext uri="{FF2B5EF4-FFF2-40B4-BE49-F238E27FC236}">
                <a16:creationId xmlns:a16="http://schemas.microsoft.com/office/drawing/2014/main" id="{79F93DC9-3E3C-DF5F-B1E5-A5631D32385E}"/>
              </a:ext>
            </a:extLst>
          </p:cNvPr>
          <p:cNvSpPr/>
          <p:nvPr userDrawn="1"/>
        </p:nvSpPr>
        <p:spPr>
          <a:xfrm>
            <a:off x="0" y="4716050"/>
            <a:ext cx="9601200" cy="837381"/>
          </a:xfrm>
          <a:prstGeom prst="rect">
            <a:avLst/>
          </a:prstGeom>
          <a:solidFill>
            <a:srgbClr val="0F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U.S. Department of Justice seal logo with eagle in the center, the words &quot;Department of Justice&quot; surrounding the eagle over a blue background, encompassed by a gold border&#10;">
            <a:extLst>
              <a:ext uri="{FF2B5EF4-FFF2-40B4-BE49-F238E27FC236}">
                <a16:creationId xmlns:a16="http://schemas.microsoft.com/office/drawing/2014/main" id="{B7B1A562-584E-3929-6AAE-5CCE6F3D3E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52139" y="4846319"/>
            <a:ext cx="563585" cy="563205"/>
          </a:xfrm>
          <a:prstGeom prst="rect">
            <a:avLst/>
          </a:prstGeom>
        </p:spPr>
      </p:pic>
      <p:pic>
        <p:nvPicPr>
          <p:cNvPr id="8" name="Picture 7" descr="U.S. Department of Justice Office on Violence Against Women white logo&#10;">
            <a:extLst>
              <a:ext uri="{FF2B5EF4-FFF2-40B4-BE49-F238E27FC236}">
                <a16:creationId xmlns:a16="http://schemas.microsoft.com/office/drawing/2014/main" id="{33BF2B2E-2596-C7FB-A37E-FB29BAD60E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52587" y="4753311"/>
            <a:ext cx="925394" cy="715099"/>
          </a:xfrm>
          <a:prstGeom prst="rect">
            <a:avLst/>
          </a:prstGeom>
        </p:spPr>
      </p:pic>
    </p:spTree>
    <p:extLst>
      <p:ext uri="{BB962C8B-B14F-4D97-AF65-F5344CB8AC3E}">
        <p14:creationId xmlns:p14="http://schemas.microsoft.com/office/powerpoint/2010/main" val="36334272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Footer Onl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9F8818-8663-418F-88CC-D08CC9C29508}" type="datetimeFigureOut">
              <a:rPr lang="en-US" smtClean="0"/>
              <a:t>12/5/24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BA72BF-3C11-498F-A693-382A3FDDF100}" type="slidenum">
              <a:rPr lang="en-US" smtClean="0"/>
              <a:t>‹#›</a:t>
            </a:fld>
            <a:endParaRPr lang="en-US" dirty="0"/>
          </a:p>
        </p:txBody>
      </p:sp>
      <p:sp>
        <p:nvSpPr>
          <p:cNvPr id="5" name="Rectangle 4">
            <a:extLst>
              <a:ext uri="{FF2B5EF4-FFF2-40B4-BE49-F238E27FC236}">
                <a16:creationId xmlns:a16="http://schemas.microsoft.com/office/drawing/2014/main" id="{AA1259DD-531E-9370-0D32-5F2BCF0E4FAB}"/>
              </a:ext>
            </a:extLst>
          </p:cNvPr>
          <p:cNvSpPr/>
          <p:nvPr userDrawn="1"/>
        </p:nvSpPr>
        <p:spPr>
          <a:xfrm flipV="1">
            <a:off x="660082" y="1217389"/>
            <a:ext cx="3434840" cy="1081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7B745064-85E2-0115-D537-3B49C761346C}"/>
              </a:ext>
            </a:extLst>
          </p:cNvPr>
          <p:cNvSpPr/>
          <p:nvPr userDrawn="1"/>
        </p:nvSpPr>
        <p:spPr>
          <a:xfrm>
            <a:off x="0" y="4716050"/>
            <a:ext cx="9601200" cy="837381"/>
          </a:xfrm>
          <a:prstGeom prst="rect">
            <a:avLst/>
          </a:prstGeom>
          <a:solidFill>
            <a:srgbClr val="0F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U.S. Department of Justice seal logo with eagle in the center, the words &quot;Department of Justice&quot; surrounding the eagle over a blue background, encompassed by a gold border&#10;">
            <a:extLst>
              <a:ext uri="{FF2B5EF4-FFF2-40B4-BE49-F238E27FC236}">
                <a16:creationId xmlns:a16="http://schemas.microsoft.com/office/drawing/2014/main" id="{FF261C53-6156-1FD3-9862-FC905B556E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52139" y="4846319"/>
            <a:ext cx="563585" cy="563205"/>
          </a:xfrm>
          <a:prstGeom prst="rect">
            <a:avLst/>
          </a:prstGeom>
        </p:spPr>
      </p:pic>
      <p:pic>
        <p:nvPicPr>
          <p:cNvPr id="8" name="Picture 7" descr="U.S. Department of Justice Office on Violence Against Women white logo&#10;">
            <a:extLst>
              <a:ext uri="{FF2B5EF4-FFF2-40B4-BE49-F238E27FC236}">
                <a16:creationId xmlns:a16="http://schemas.microsoft.com/office/drawing/2014/main" id="{F7B7BA9D-5C17-7E29-66F7-3A8FEFB5249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52587" y="4753311"/>
            <a:ext cx="925394" cy="715099"/>
          </a:xfrm>
          <a:prstGeom prst="rect">
            <a:avLst/>
          </a:prstGeom>
        </p:spPr>
      </p:pic>
    </p:spTree>
    <p:extLst>
      <p:ext uri="{BB962C8B-B14F-4D97-AF65-F5344CB8AC3E}">
        <p14:creationId xmlns:p14="http://schemas.microsoft.com/office/powerpoint/2010/main" val="20161253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A1259DD-531E-9370-0D32-5F2BCF0E4FAB}"/>
              </a:ext>
            </a:extLst>
          </p:cNvPr>
          <p:cNvSpPr/>
          <p:nvPr userDrawn="1"/>
        </p:nvSpPr>
        <p:spPr>
          <a:xfrm flipV="1">
            <a:off x="660082" y="1217389"/>
            <a:ext cx="3434840" cy="1081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802179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D5575A-C5FB-2C64-69F4-B753CFCBFD88}"/>
              </a:ext>
            </a:extLst>
          </p:cNvPr>
          <p:cNvSpPr>
            <a:spLocks noGrp="1"/>
          </p:cNvSpPr>
          <p:nvPr>
            <p:ph type="dt" sz="half" idx="10"/>
          </p:nvPr>
        </p:nvSpPr>
        <p:spPr/>
        <p:txBody>
          <a:bodyPr/>
          <a:lstStyle/>
          <a:p>
            <a:fld id="{46664118-5BAF-4C7A-9FAB-8A5956EEBE9C}" type="datetimeFigureOut">
              <a:rPr lang="en-US" smtClean="0"/>
              <a:t>12/5/24</a:t>
            </a:fld>
            <a:endParaRPr lang="en-US"/>
          </a:p>
        </p:txBody>
      </p:sp>
      <p:sp>
        <p:nvSpPr>
          <p:cNvPr id="3" name="Footer Placeholder 2">
            <a:extLst>
              <a:ext uri="{FF2B5EF4-FFF2-40B4-BE49-F238E27FC236}">
                <a16:creationId xmlns:a16="http://schemas.microsoft.com/office/drawing/2014/main" id="{1254DBC2-1A68-0519-AE1E-0044378910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17A24AF-065A-A62F-E884-21182E4F1E40}"/>
              </a:ext>
            </a:extLst>
          </p:cNvPr>
          <p:cNvSpPr>
            <a:spLocks noGrp="1"/>
          </p:cNvSpPr>
          <p:nvPr>
            <p:ph type="sldNum" sz="quarter" idx="12"/>
          </p:nvPr>
        </p:nvSpPr>
        <p:spPr/>
        <p:txBody>
          <a:bodyPr/>
          <a:lstStyle/>
          <a:p>
            <a:fld id="{D92E1F56-30FC-4906-B5F1-E8EEC13CC469}" type="slidenum">
              <a:rPr lang="en-US" smtClean="0"/>
              <a:t>‹#›</a:t>
            </a:fld>
            <a:endParaRPr lang="en-US"/>
          </a:p>
        </p:txBody>
      </p:sp>
    </p:spTree>
    <p:extLst>
      <p:ext uri="{BB962C8B-B14F-4D97-AF65-F5344CB8AC3E}">
        <p14:creationId xmlns:p14="http://schemas.microsoft.com/office/powerpoint/2010/main" val="903040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6261" y="516891"/>
            <a:ext cx="8384858" cy="556591"/>
          </a:xfrm>
        </p:spPr>
        <p:txBody>
          <a:bodyPr/>
          <a:lstStyle>
            <a:lvl1pPr>
              <a:defRPr b="1">
                <a:ln>
                  <a:solidFill>
                    <a:srgbClr val="0F153E"/>
                  </a:solidFill>
                </a:ln>
                <a:solidFill>
                  <a:srgbClr val="0F153E"/>
                </a:solidFill>
                <a:latin typeface="Book Antiqua" panose="0204060205030503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D9F8818-8663-418F-88CC-D08CC9C29508}" type="datetimeFigureOut">
              <a:rPr lang="en-US" smtClean="0"/>
              <a:t>12/5/24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BA72BF-3C11-498F-A693-382A3FDDF100}" type="slidenum">
              <a:rPr lang="en-US" smtClean="0"/>
              <a:t>‹#›</a:t>
            </a:fld>
            <a:endParaRPr lang="en-US" dirty="0"/>
          </a:p>
        </p:txBody>
      </p:sp>
      <p:sp>
        <p:nvSpPr>
          <p:cNvPr id="7" name="Rectangle 6">
            <a:extLst>
              <a:ext uri="{FF2B5EF4-FFF2-40B4-BE49-F238E27FC236}">
                <a16:creationId xmlns:a16="http://schemas.microsoft.com/office/drawing/2014/main" id="{AAA3C277-19B0-353A-262D-811C0C9C7FCD}"/>
              </a:ext>
            </a:extLst>
          </p:cNvPr>
          <p:cNvSpPr/>
          <p:nvPr userDrawn="1"/>
        </p:nvSpPr>
        <p:spPr>
          <a:xfrm>
            <a:off x="0" y="4716050"/>
            <a:ext cx="9601200" cy="837381"/>
          </a:xfrm>
          <a:prstGeom prst="rect">
            <a:avLst/>
          </a:prstGeom>
          <a:solidFill>
            <a:srgbClr val="0F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U.S. Department of Justice seal logo with eagle in the center, the words &quot;Department of Justice&quot; surrounding the eagle over a blue background, encompassed by a gold border&#10;">
            <a:extLst>
              <a:ext uri="{FF2B5EF4-FFF2-40B4-BE49-F238E27FC236}">
                <a16:creationId xmlns:a16="http://schemas.microsoft.com/office/drawing/2014/main" id="{6ADD276B-6D1E-EA5E-238A-EDF587F246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52139" y="4846319"/>
            <a:ext cx="563585" cy="563205"/>
          </a:xfrm>
          <a:prstGeom prst="rect">
            <a:avLst/>
          </a:prstGeom>
        </p:spPr>
      </p:pic>
      <p:pic>
        <p:nvPicPr>
          <p:cNvPr id="9" name="Picture 8" descr="U.S. Department of Justice Office on Violence Against Women white logo&#10;">
            <a:extLst>
              <a:ext uri="{FF2B5EF4-FFF2-40B4-BE49-F238E27FC236}">
                <a16:creationId xmlns:a16="http://schemas.microsoft.com/office/drawing/2014/main" id="{40E0FFCA-43DE-B289-1A7A-51CF27059E3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52587" y="4753311"/>
            <a:ext cx="925394" cy="715099"/>
          </a:xfrm>
          <a:prstGeom prst="rect">
            <a:avLst/>
          </a:prstGeom>
        </p:spPr>
      </p:pic>
    </p:spTree>
    <p:extLst>
      <p:ext uri="{BB962C8B-B14F-4D97-AF65-F5344CB8AC3E}">
        <p14:creationId xmlns:p14="http://schemas.microsoft.com/office/powerpoint/2010/main" val="1928082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le Slide (Navy Background, Centere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D3899AD-2DDC-10A8-7530-37437E9E1620}"/>
              </a:ext>
            </a:extLst>
          </p:cNvPr>
          <p:cNvSpPr/>
          <p:nvPr userDrawn="1"/>
        </p:nvSpPr>
        <p:spPr>
          <a:xfrm>
            <a:off x="0" y="-87464"/>
            <a:ext cx="9601200" cy="5640895"/>
          </a:xfrm>
          <a:prstGeom prst="rect">
            <a:avLst/>
          </a:prstGeom>
          <a:solidFill>
            <a:srgbClr val="0F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U.S. Department of Justice seal logo with eagle in the center, the words &quot;Department of Justice&quot; surrounding the eagle over a blue background, encompassed by a gold border&#10;">
            <a:extLst>
              <a:ext uri="{FF2B5EF4-FFF2-40B4-BE49-F238E27FC236}">
                <a16:creationId xmlns:a16="http://schemas.microsoft.com/office/drawing/2014/main" id="{742C9DE5-C6C6-15B2-3517-681EBE6B84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89955" y="4732817"/>
            <a:ext cx="563585" cy="563205"/>
          </a:xfrm>
          <a:prstGeom prst="rect">
            <a:avLst/>
          </a:prstGeom>
        </p:spPr>
      </p:pic>
      <p:pic>
        <p:nvPicPr>
          <p:cNvPr id="10" name="Picture 9" descr="U.S. Department of Justice Office on Violence Against Women white logo&#10;">
            <a:extLst>
              <a:ext uri="{FF2B5EF4-FFF2-40B4-BE49-F238E27FC236}">
                <a16:creationId xmlns:a16="http://schemas.microsoft.com/office/drawing/2014/main" id="{FB206123-7F3B-BE7F-BECC-6BC6CF9D784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90403" y="4639809"/>
            <a:ext cx="925394" cy="715099"/>
          </a:xfrm>
          <a:prstGeom prst="rect">
            <a:avLst/>
          </a:prstGeom>
        </p:spPr>
      </p:pic>
      <p:sp>
        <p:nvSpPr>
          <p:cNvPr id="2" name="Title 1"/>
          <p:cNvSpPr>
            <a:spLocks noGrp="1"/>
          </p:cNvSpPr>
          <p:nvPr>
            <p:ph type="title"/>
          </p:nvPr>
        </p:nvSpPr>
        <p:spPr>
          <a:xfrm>
            <a:off x="655082" y="605791"/>
            <a:ext cx="8281035" cy="2137409"/>
          </a:xfrm>
          <a:noFill/>
        </p:spPr>
        <p:txBody>
          <a:bodyPr anchor="b"/>
          <a:lstStyle>
            <a:lvl1pPr algn="ctr">
              <a:defRPr sz="4400" b="1">
                <a:ln>
                  <a:solidFill>
                    <a:schemeClr val="bg1"/>
                  </a:solidFill>
                </a:ln>
                <a:solidFill>
                  <a:schemeClr val="bg1"/>
                </a:solidFill>
                <a:latin typeface="Book Antiqua" panose="02040602050305030304" pitchFamily="18" charset="0"/>
              </a:defRPr>
            </a:lvl1pPr>
          </a:lstStyle>
          <a:p>
            <a:r>
              <a:rPr lang="en-US" dirty="0"/>
              <a:t>Click to edit Master title style</a:t>
            </a:r>
          </a:p>
        </p:txBody>
      </p:sp>
      <p:sp>
        <p:nvSpPr>
          <p:cNvPr id="3" name="Text Placeholder 2"/>
          <p:cNvSpPr>
            <a:spLocks noGrp="1"/>
          </p:cNvSpPr>
          <p:nvPr>
            <p:ph type="body" idx="1"/>
          </p:nvPr>
        </p:nvSpPr>
        <p:spPr>
          <a:xfrm>
            <a:off x="655082" y="3061252"/>
            <a:ext cx="8281035" cy="1048469"/>
          </a:xfrm>
        </p:spPr>
        <p:txBody>
          <a:bodyPr>
            <a:normAutofit/>
          </a:bodyPr>
          <a:lstStyle>
            <a:lvl1pPr marL="0" indent="0" algn="ctr">
              <a:buNone/>
              <a:defRPr sz="2000">
                <a:solidFill>
                  <a:schemeClr val="bg1"/>
                </a:solidFill>
              </a:defRPr>
            </a:lvl1pPr>
            <a:lvl2pPr marL="360045" indent="0">
              <a:buNone/>
              <a:defRPr sz="1575">
                <a:solidFill>
                  <a:schemeClr val="tx1">
                    <a:tint val="75000"/>
                  </a:schemeClr>
                </a:solidFill>
              </a:defRPr>
            </a:lvl2pPr>
            <a:lvl3pPr marL="720090" indent="0">
              <a:buNone/>
              <a:defRPr sz="1418">
                <a:solidFill>
                  <a:schemeClr val="tx1">
                    <a:tint val="75000"/>
                  </a:schemeClr>
                </a:solidFill>
              </a:defRPr>
            </a:lvl3pPr>
            <a:lvl4pPr marL="1080135" indent="0">
              <a:buNone/>
              <a:defRPr sz="1260">
                <a:solidFill>
                  <a:schemeClr val="tx1">
                    <a:tint val="75000"/>
                  </a:schemeClr>
                </a:solidFill>
              </a:defRPr>
            </a:lvl4pPr>
            <a:lvl5pPr marL="1440180" indent="0">
              <a:buNone/>
              <a:defRPr sz="1260">
                <a:solidFill>
                  <a:schemeClr val="tx1">
                    <a:tint val="75000"/>
                  </a:schemeClr>
                </a:solidFill>
              </a:defRPr>
            </a:lvl5pPr>
            <a:lvl6pPr marL="1800225" indent="0">
              <a:buNone/>
              <a:defRPr sz="1260">
                <a:solidFill>
                  <a:schemeClr val="tx1">
                    <a:tint val="75000"/>
                  </a:schemeClr>
                </a:solidFill>
              </a:defRPr>
            </a:lvl6pPr>
            <a:lvl7pPr marL="2160270" indent="0">
              <a:buNone/>
              <a:defRPr sz="1260">
                <a:solidFill>
                  <a:schemeClr val="tx1">
                    <a:tint val="75000"/>
                  </a:schemeClr>
                </a:solidFill>
              </a:defRPr>
            </a:lvl7pPr>
            <a:lvl8pPr marL="2520315" indent="0">
              <a:buNone/>
              <a:defRPr sz="1260">
                <a:solidFill>
                  <a:schemeClr val="tx1">
                    <a:tint val="75000"/>
                  </a:schemeClr>
                </a:solidFill>
              </a:defRPr>
            </a:lvl8pPr>
            <a:lvl9pPr marL="2880360" indent="0">
              <a:buNone/>
              <a:defRPr sz="1260">
                <a:solidFill>
                  <a:schemeClr val="tx1">
                    <a:tint val="75000"/>
                  </a:schemeClr>
                </a:solidFill>
              </a:defRPr>
            </a:lvl9pPr>
          </a:lstStyle>
          <a:p>
            <a:pPr lvl="0"/>
            <a:r>
              <a:rPr lang="en-US" dirty="0"/>
              <a:t>Click to edit Master text styles</a:t>
            </a:r>
          </a:p>
        </p:txBody>
      </p:sp>
      <p:sp>
        <p:nvSpPr>
          <p:cNvPr id="7" name="Rectangle 6">
            <a:extLst>
              <a:ext uri="{FF2B5EF4-FFF2-40B4-BE49-F238E27FC236}">
                <a16:creationId xmlns:a16="http://schemas.microsoft.com/office/drawing/2014/main" id="{1AFE02CC-7B4C-ED71-C7BA-C5F3FB0AC4FD}"/>
              </a:ext>
            </a:extLst>
          </p:cNvPr>
          <p:cNvSpPr/>
          <p:nvPr userDrawn="1"/>
        </p:nvSpPr>
        <p:spPr>
          <a:xfrm flipV="1">
            <a:off x="660082" y="1217389"/>
            <a:ext cx="3434840" cy="108171"/>
          </a:xfrm>
          <a:prstGeom prst="rect">
            <a:avLst/>
          </a:prstGeom>
          <a:solidFill>
            <a:srgbClr val="0F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E661379-2F28-E9E1-96D1-89180BA253ED}"/>
              </a:ext>
            </a:extLst>
          </p:cNvPr>
          <p:cNvSpPr/>
          <p:nvPr userDrawn="1"/>
        </p:nvSpPr>
        <p:spPr>
          <a:xfrm flipV="1">
            <a:off x="3078179" y="2825858"/>
            <a:ext cx="3434840" cy="108171"/>
          </a:xfrm>
          <a:prstGeom prst="rect">
            <a:avLst/>
          </a:prstGeom>
          <a:solidFill>
            <a:srgbClr val="4AA8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91670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Nav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B76D30F-9E37-A6D5-3375-3994C8AE2941}"/>
              </a:ext>
            </a:extLst>
          </p:cNvPr>
          <p:cNvSpPr/>
          <p:nvPr userDrawn="1"/>
        </p:nvSpPr>
        <p:spPr>
          <a:xfrm>
            <a:off x="0" y="0"/>
            <a:ext cx="9601200" cy="5553431"/>
          </a:xfrm>
          <a:prstGeom prst="rect">
            <a:avLst/>
          </a:prstGeom>
          <a:solidFill>
            <a:srgbClr val="0F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C53AA"/>
              </a:solidFill>
            </a:endParaRPr>
          </a:p>
        </p:txBody>
      </p:sp>
      <p:sp>
        <p:nvSpPr>
          <p:cNvPr id="2" name="Title 1"/>
          <p:cNvSpPr>
            <a:spLocks noGrp="1"/>
          </p:cNvSpPr>
          <p:nvPr>
            <p:ph type="title"/>
          </p:nvPr>
        </p:nvSpPr>
        <p:spPr>
          <a:xfrm>
            <a:off x="556261" y="516891"/>
            <a:ext cx="8384858" cy="556591"/>
          </a:xfrm>
        </p:spPr>
        <p:txBody>
          <a:bodyPr/>
          <a:lstStyle>
            <a:lvl1pPr>
              <a:defRPr b="1">
                <a:ln w="3175">
                  <a:solidFill>
                    <a:schemeClr val="bg1">
                      <a:lumMod val="95000"/>
                    </a:schemeClr>
                  </a:solidFill>
                </a:ln>
                <a:solidFill>
                  <a:schemeClr val="bg1"/>
                </a:solidFill>
                <a:latin typeface="Book Antiqua" panose="0204060205030503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D9F8818-8663-418F-88CC-D08CC9C29508}" type="datetimeFigureOut">
              <a:rPr lang="en-US" smtClean="0"/>
              <a:t>12/5/24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BA72BF-3C11-498F-A693-382A3FDDF100}" type="slidenum">
              <a:rPr lang="en-US" smtClean="0"/>
              <a:t>‹#›</a:t>
            </a:fld>
            <a:endParaRPr lang="en-US" dirty="0"/>
          </a:p>
        </p:txBody>
      </p:sp>
      <p:sp>
        <p:nvSpPr>
          <p:cNvPr id="7" name="Rectangle 6">
            <a:extLst>
              <a:ext uri="{FF2B5EF4-FFF2-40B4-BE49-F238E27FC236}">
                <a16:creationId xmlns:a16="http://schemas.microsoft.com/office/drawing/2014/main" id="{AAA3C277-19B0-353A-262D-811C0C9C7FCD}"/>
              </a:ext>
            </a:extLst>
          </p:cNvPr>
          <p:cNvSpPr/>
          <p:nvPr userDrawn="1"/>
        </p:nvSpPr>
        <p:spPr>
          <a:xfrm>
            <a:off x="0" y="4716050"/>
            <a:ext cx="9601200" cy="8373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U.S. Department of Justice seal logo with eagle in the center, the words &quot;Department of Justice&quot; surrounding the eagle over a blue background, encompassed by a gold border&#10;">
            <a:extLst>
              <a:ext uri="{FF2B5EF4-FFF2-40B4-BE49-F238E27FC236}">
                <a16:creationId xmlns:a16="http://schemas.microsoft.com/office/drawing/2014/main" id="{6ADD276B-6D1E-EA5E-238A-EDF587F246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52139" y="4846319"/>
            <a:ext cx="563585" cy="563205"/>
          </a:xfrm>
          <a:prstGeom prst="rect">
            <a:avLst/>
          </a:prstGeom>
        </p:spPr>
      </p:pic>
      <p:pic>
        <p:nvPicPr>
          <p:cNvPr id="9" name="Picture 8">
            <a:extLst>
              <a:ext uri="{FF2B5EF4-FFF2-40B4-BE49-F238E27FC236}">
                <a16:creationId xmlns:a16="http://schemas.microsoft.com/office/drawing/2014/main" id="{40E0FFCA-43DE-B289-1A7A-51CF27059E3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52587" y="4753311"/>
            <a:ext cx="925394" cy="715099"/>
          </a:xfrm>
          <a:prstGeom prst="rect">
            <a:avLst/>
          </a:prstGeom>
        </p:spPr>
      </p:pic>
      <p:sp>
        <p:nvSpPr>
          <p:cNvPr id="11" name="Rectangle 10">
            <a:extLst>
              <a:ext uri="{FF2B5EF4-FFF2-40B4-BE49-F238E27FC236}">
                <a16:creationId xmlns:a16="http://schemas.microsoft.com/office/drawing/2014/main" id="{78A40EFF-10FD-8E7C-F173-CAF19E23DD0D}"/>
              </a:ext>
            </a:extLst>
          </p:cNvPr>
          <p:cNvSpPr/>
          <p:nvPr userDrawn="1"/>
        </p:nvSpPr>
        <p:spPr>
          <a:xfrm flipV="1">
            <a:off x="660082" y="1217389"/>
            <a:ext cx="3434840" cy="108171"/>
          </a:xfrm>
          <a:prstGeom prst="rect">
            <a:avLst/>
          </a:prstGeom>
          <a:solidFill>
            <a:srgbClr val="4AA8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U.S. Department of Justice Office on Violence Against Women navy logo&#10;&#10;">
            <a:extLst>
              <a:ext uri="{FF2B5EF4-FFF2-40B4-BE49-F238E27FC236}">
                <a16:creationId xmlns:a16="http://schemas.microsoft.com/office/drawing/2014/main" id="{4E160344-152B-75D1-2705-BBE0D3253DDA}"/>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21611" b="17930"/>
          <a:stretch/>
        </p:blipFill>
        <p:spPr>
          <a:xfrm>
            <a:off x="8150594" y="4830414"/>
            <a:ext cx="993406" cy="600602"/>
          </a:xfrm>
          <a:prstGeom prst="rect">
            <a:avLst/>
          </a:prstGeom>
        </p:spPr>
      </p:pic>
    </p:spTree>
    <p:extLst>
      <p:ext uri="{BB962C8B-B14F-4D97-AF65-F5344CB8AC3E}">
        <p14:creationId xmlns:p14="http://schemas.microsoft.com/office/powerpoint/2010/main" val="137438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Two Column with Headers">
    <p:spTree>
      <p:nvGrpSpPr>
        <p:cNvPr id="1" name=""/>
        <p:cNvGrpSpPr/>
        <p:nvPr/>
      </p:nvGrpSpPr>
      <p:grpSpPr>
        <a:xfrm>
          <a:off x="0" y="0"/>
          <a:ext cx="0" cy="0"/>
          <a:chOff x="0" y="0"/>
          <a:chExt cx="0" cy="0"/>
        </a:xfrm>
      </p:grpSpPr>
      <p:sp>
        <p:nvSpPr>
          <p:cNvPr id="2" name="Title 1"/>
          <p:cNvSpPr>
            <a:spLocks noGrp="1"/>
          </p:cNvSpPr>
          <p:nvPr>
            <p:ph type="title"/>
          </p:nvPr>
        </p:nvSpPr>
        <p:spPr>
          <a:xfrm>
            <a:off x="586740" y="292101"/>
            <a:ext cx="8355629" cy="1060450"/>
          </a:xfrm>
        </p:spPr>
        <p:txBody>
          <a:bodyPr/>
          <a:lstStyle/>
          <a:p>
            <a:r>
              <a:rPr lang="en-US" dirty="0"/>
              <a:t>Click to edit Master title style</a:t>
            </a:r>
          </a:p>
        </p:txBody>
      </p:sp>
      <p:sp>
        <p:nvSpPr>
          <p:cNvPr id="3" name="Text Placeholder 2"/>
          <p:cNvSpPr>
            <a:spLocks noGrp="1"/>
          </p:cNvSpPr>
          <p:nvPr>
            <p:ph type="body" idx="1"/>
          </p:nvPr>
        </p:nvSpPr>
        <p:spPr>
          <a:xfrm>
            <a:off x="661334" y="1344930"/>
            <a:ext cx="4061757" cy="659130"/>
          </a:xfrm>
        </p:spPr>
        <p:txBody>
          <a:bodyPr anchor="b">
            <a:normAutofit/>
          </a:bodyPr>
          <a:lstStyle>
            <a:lvl1pPr marL="0" indent="0">
              <a:buNone/>
              <a:defRPr sz="2000" b="1">
                <a:ln>
                  <a:solidFill>
                    <a:schemeClr val="bg1">
                      <a:lumMod val="50000"/>
                    </a:schemeClr>
                  </a:solidFill>
                </a:ln>
                <a:solidFill>
                  <a:schemeClr val="tx1">
                    <a:lumMod val="75000"/>
                    <a:lumOff val="25000"/>
                  </a:schemeClr>
                </a:solidFill>
                <a:latin typeface="Book Antiqua" panose="02040602050305030304" pitchFamily="18" charset="0"/>
              </a:defRPr>
            </a:lvl1pPr>
            <a:lvl2pPr marL="360045" indent="0">
              <a:buNone/>
              <a:defRPr sz="1575" b="1"/>
            </a:lvl2pPr>
            <a:lvl3pPr marL="720090" indent="0">
              <a:buNone/>
              <a:defRPr sz="1418" b="1"/>
            </a:lvl3pPr>
            <a:lvl4pPr marL="1080135" indent="0">
              <a:buNone/>
              <a:defRPr sz="1260" b="1"/>
            </a:lvl4pPr>
            <a:lvl5pPr marL="1440180" indent="0">
              <a:buNone/>
              <a:defRPr sz="1260" b="1"/>
            </a:lvl5pPr>
            <a:lvl6pPr marL="1800225" indent="0">
              <a:buNone/>
              <a:defRPr sz="1260" b="1"/>
            </a:lvl6pPr>
            <a:lvl7pPr marL="2160270" indent="0">
              <a:buNone/>
              <a:defRPr sz="1260" b="1"/>
            </a:lvl7pPr>
            <a:lvl8pPr marL="2520315" indent="0">
              <a:buNone/>
              <a:defRPr sz="1260" b="1"/>
            </a:lvl8pPr>
            <a:lvl9pPr marL="2880360" indent="0">
              <a:buNone/>
              <a:defRPr sz="1260" b="1"/>
            </a:lvl9pPr>
          </a:lstStyle>
          <a:p>
            <a:pPr lvl="0"/>
            <a:r>
              <a:rPr lang="en-US" dirty="0"/>
              <a:t>Click to edit Master text styles</a:t>
            </a:r>
          </a:p>
        </p:txBody>
      </p:sp>
      <p:sp>
        <p:nvSpPr>
          <p:cNvPr id="4" name="Content Placeholder 3"/>
          <p:cNvSpPr>
            <a:spLocks noGrp="1"/>
          </p:cNvSpPr>
          <p:nvPr>
            <p:ph sz="half" idx="2"/>
          </p:nvPr>
        </p:nvSpPr>
        <p:spPr>
          <a:xfrm>
            <a:off x="661334" y="2004060"/>
            <a:ext cx="4061757" cy="2429511"/>
          </a:xfrm>
        </p:spPr>
        <p:txBody>
          <a:bodyPr>
            <a:normAutofit/>
          </a:bodyPr>
          <a:lstStyle>
            <a:lvl1pPr>
              <a:defRPr sz="20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860607" y="1344930"/>
            <a:ext cx="4081761" cy="659130"/>
          </a:xfrm>
        </p:spPr>
        <p:txBody>
          <a:bodyPr anchor="b">
            <a:normAutofit/>
          </a:bodyPr>
          <a:lstStyle>
            <a:lvl1pPr marL="0" indent="0">
              <a:buNone/>
              <a:defRPr sz="2000" b="1">
                <a:ln>
                  <a:solidFill>
                    <a:schemeClr val="bg1">
                      <a:lumMod val="50000"/>
                    </a:schemeClr>
                  </a:solidFill>
                </a:ln>
                <a:solidFill>
                  <a:schemeClr val="tx1">
                    <a:lumMod val="75000"/>
                    <a:lumOff val="25000"/>
                  </a:schemeClr>
                </a:solidFill>
                <a:latin typeface="Book Antiqua" panose="02040602050305030304" pitchFamily="18" charset="0"/>
              </a:defRPr>
            </a:lvl1pPr>
            <a:lvl2pPr marL="360045" indent="0">
              <a:buNone/>
              <a:defRPr sz="1575" b="1"/>
            </a:lvl2pPr>
            <a:lvl3pPr marL="720090" indent="0">
              <a:buNone/>
              <a:defRPr sz="1418" b="1"/>
            </a:lvl3pPr>
            <a:lvl4pPr marL="1080135" indent="0">
              <a:buNone/>
              <a:defRPr sz="1260" b="1"/>
            </a:lvl4pPr>
            <a:lvl5pPr marL="1440180" indent="0">
              <a:buNone/>
              <a:defRPr sz="1260" b="1"/>
            </a:lvl5pPr>
            <a:lvl6pPr marL="1800225" indent="0">
              <a:buNone/>
              <a:defRPr sz="1260" b="1"/>
            </a:lvl6pPr>
            <a:lvl7pPr marL="2160270" indent="0">
              <a:buNone/>
              <a:defRPr sz="1260" b="1"/>
            </a:lvl7pPr>
            <a:lvl8pPr marL="2520315" indent="0">
              <a:buNone/>
              <a:defRPr sz="1260" b="1"/>
            </a:lvl8pPr>
            <a:lvl9pPr marL="2880360" indent="0">
              <a:buNone/>
              <a:defRPr sz="1260" b="1"/>
            </a:lvl9pPr>
          </a:lstStyle>
          <a:p>
            <a:pPr lvl="0"/>
            <a:r>
              <a:rPr lang="en-US" dirty="0"/>
              <a:t>Click to edit Master text styles</a:t>
            </a:r>
          </a:p>
        </p:txBody>
      </p:sp>
      <p:sp>
        <p:nvSpPr>
          <p:cNvPr id="6" name="Content Placeholder 5"/>
          <p:cNvSpPr>
            <a:spLocks noGrp="1"/>
          </p:cNvSpPr>
          <p:nvPr>
            <p:ph sz="quarter" idx="4"/>
          </p:nvPr>
        </p:nvSpPr>
        <p:spPr>
          <a:xfrm>
            <a:off x="4860607" y="2004060"/>
            <a:ext cx="4081761" cy="2429511"/>
          </a:xfrm>
        </p:spPr>
        <p:txBody>
          <a:bodyPr>
            <a:normAutofit/>
          </a:bodyPr>
          <a:lstStyle>
            <a:lvl1pPr>
              <a:defRPr sz="20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3D9F8818-8663-418F-88CC-D08CC9C29508}" type="datetimeFigureOut">
              <a:rPr lang="en-US" smtClean="0"/>
              <a:t>12/5/24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BA72BF-3C11-498F-A693-382A3FDDF100}" type="slidenum">
              <a:rPr lang="en-US" smtClean="0"/>
              <a:t>‹#›</a:t>
            </a:fld>
            <a:endParaRPr lang="en-US" dirty="0"/>
          </a:p>
        </p:txBody>
      </p:sp>
      <p:sp>
        <p:nvSpPr>
          <p:cNvPr id="10" name="Rectangle 9">
            <a:extLst>
              <a:ext uri="{FF2B5EF4-FFF2-40B4-BE49-F238E27FC236}">
                <a16:creationId xmlns:a16="http://schemas.microsoft.com/office/drawing/2014/main" id="{8E779F42-58EA-4B7D-1E62-27F79B682C4D}"/>
              </a:ext>
            </a:extLst>
          </p:cNvPr>
          <p:cNvSpPr/>
          <p:nvPr userDrawn="1"/>
        </p:nvSpPr>
        <p:spPr>
          <a:xfrm>
            <a:off x="0" y="4716050"/>
            <a:ext cx="9601200" cy="837381"/>
          </a:xfrm>
          <a:prstGeom prst="rect">
            <a:avLst/>
          </a:prstGeom>
          <a:solidFill>
            <a:srgbClr val="0F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U.S. Department of Justice seal logo with eagle in the center, the words &quot;Department of Justice&quot; surrounding the eagle over a blue background, encompassed by a gold border&#10;">
            <a:extLst>
              <a:ext uri="{FF2B5EF4-FFF2-40B4-BE49-F238E27FC236}">
                <a16:creationId xmlns:a16="http://schemas.microsoft.com/office/drawing/2014/main" id="{78207271-8A39-90D0-1A5D-D0DD3ECE0A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52139" y="4846319"/>
            <a:ext cx="563585" cy="563205"/>
          </a:xfrm>
          <a:prstGeom prst="rect">
            <a:avLst/>
          </a:prstGeom>
        </p:spPr>
      </p:pic>
      <p:pic>
        <p:nvPicPr>
          <p:cNvPr id="12" name="Picture 11" descr="U.S. Department of Justice Office on Violence Against Women white logo&#10;&#10;">
            <a:extLst>
              <a:ext uri="{FF2B5EF4-FFF2-40B4-BE49-F238E27FC236}">
                <a16:creationId xmlns:a16="http://schemas.microsoft.com/office/drawing/2014/main" id="{DF01BCE6-5661-B835-9335-BB02CC11E5B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52587" y="4753311"/>
            <a:ext cx="925394" cy="715099"/>
          </a:xfrm>
          <a:prstGeom prst="rect">
            <a:avLst/>
          </a:prstGeom>
        </p:spPr>
      </p:pic>
    </p:spTree>
    <p:extLst>
      <p:ext uri="{BB962C8B-B14F-4D97-AF65-F5344CB8AC3E}">
        <p14:creationId xmlns:p14="http://schemas.microsoft.com/office/powerpoint/2010/main" val="3494486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lumn No Headers">
    <p:spTree>
      <p:nvGrpSpPr>
        <p:cNvPr id="1" name=""/>
        <p:cNvGrpSpPr/>
        <p:nvPr/>
      </p:nvGrpSpPr>
      <p:grpSpPr>
        <a:xfrm>
          <a:off x="0" y="0"/>
          <a:ext cx="0" cy="0"/>
          <a:chOff x="0" y="0"/>
          <a:chExt cx="0" cy="0"/>
        </a:xfrm>
      </p:grpSpPr>
      <p:sp>
        <p:nvSpPr>
          <p:cNvPr id="2" name="Title 1"/>
          <p:cNvSpPr>
            <a:spLocks noGrp="1"/>
          </p:cNvSpPr>
          <p:nvPr>
            <p:ph type="title"/>
          </p:nvPr>
        </p:nvSpPr>
        <p:spPr>
          <a:xfrm>
            <a:off x="594361" y="516891"/>
            <a:ext cx="8346758" cy="556591"/>
          </a:xfrm>
        </p:spPr>
        <p:txBody>
          <a:bodyPr/>
          <a:lstStyle/>
          <a:p>
            <a:r>
              <a:rPr lang="en-US" dirty="0"/>
              <a:t>Click to edit Master title style</a:t>
            </a:r>
          </a:p>
        </p:txBody>
      </p:sp>
      <p:sp>
        <p:nvSpPr>
          <p:cNvPr id="3" name="Content Placeholder 2"/>
          <p:cNvSpPr>
            <a:spLocks noGrp="1"/>
          </p:cNvSpPr>
          <p:nvPr>
            <p:ph sz="half" idx="1"/>
          </p:nvPr>
        </p:nvSpPr>
        <p:spPr>
          <a:xfrm>
            <a:off x="660083" y="1460500"/>
            <a:ext cx="4080510" cy="2921000"/>
          </a:xfrm>
        </p:spPr>
        <p:txBody>
          <a:bodyPr>
            <a:normAutofit/>
          </a:bodyPr>
          <a:lstStyle>
            <a:lvl1pPr>
              <a:defRPr sz="20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60608" y="1460500"/>
            <a:ext cx="4080510" cy="2921000"/>
          </a:xfrm>
        </p:spPr>
        <p:txBody>
          <a:bodyPr>
            <a:normAutofit/>
          </a:bodyPr>
          <a:lstStyle>
            <a:lvl1pPr>
              <a:defRPr sz="20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3D9F8818-8663-418F-88CC-D08CC9C29508}" type="datetimeFigureOut">
              <a:rPr lang="en-US" smtClean="0"/>
              <a:t>12/5/24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BA72BF-3C11-498F-A693-382A3FDDF100}" type="slidenum">
              <a:rPr lang="en-US" smtClean="0"/>
              <a:t>‹#›</a:t>
            </a:fld>
            <a:endParaRPr lang="en-US" dirty="0"/>
          </a:p>
        </p:txBody>
      </p:sp>
      <p:sp>
        <p:nvSpPr>
          <p:cNvPr id="8" name="Rectangle 7">
            <a:extLst>
              <a:ext uri="{FF2B5EF4-FFF2-40B4-BE49-F238E27FC236}">
                <a16:creationId xmlns:a16="http://schemas.microsoft.com/office/drawing/2014/main" id="{FB5373AD-F364-E42D-8B37-39E3540391BF}"/>
              </a:ext>
            </a:extLst>
          </p:cNvPr>
          <p:cNvSpPr/>
          <p:nvPr userDrawn="1"/>
        </p:nvSpPr>
        <p:spPr>
          <a:xfrm>
            <a:off x="0" y="4716050"/>
            <a:ext cx="9601200" cy="837381"/>
          </a:xfrm>
          <a:prstGeom prst="rect">
            <a:avLst/>
          </a:prstGeom>
          <a:solidFill>
            <a:srgbClr val="0F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U.S. Department of Justice seal logo with eagle in the center, the words &quot;Department of Justice&quot; surrounding the eagle over a blue background, encompassed by a gold border&#10;">
            <a:extLst>
              <a:ext uri="{FF2B5EF4-FFF2-40B4-BE49-F238E27FC236}">
                <a16:creationId xmlns:a16="http://schemas.microsoft.com/office/drawing/2014/main" id="{37BF6F84-BD8D-6A08-9482-6AFF97AD7A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52139" y="4846319"/>
            <a:ext cx="563585" cy="563205"/>
          </a:xfrm>
          <a:prstGeom prst="rect">
            <a:avLst/>
          </a:prstGeom>
        </p:spPr>
      </p:pic>
      <p:pic>
        <p:nvPicPr>
          <p:cNvPr id="10" name="Picture 9" descr="U.S. Department of Justice Office on Violence Against Women white logo&#10;">
            <a:extLst>
              <a:ext uri="{FF2B5EF4-FFF2-40B4-BE49-F238E27FC236}">
                <a16:creationId xmlns:a16="http://schemas.microsoft.com/office/drawing/2014/main" id="{7AE037FB-0F79-6D1D-7890-9629E92E382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52587" y="4753311"/>
            <a:ext cx="925394" cy="715099"/>
          </a:xfrm>
          <a:prstGeom prst="rect">
            <a:avLst/>
          </a:prstGeom>
        </p:spPr>
      </p:pic>
    </p:spTree>
    <p:extLst>
      <p:ext uri="{BB962C8B-B14F-4D97-AF65-F5344CB8AC3E}">
        <p14:creationId xmlns:p14="http://schemas.microsoft.com/office/powerpoint/2010/main" val="1123027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antee Quot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9F8818-8663-418F-88CC-D08CC9C29508}" type="datetimeFigureOut">
              <a:rPr lang="en-US" smtClean="0"/>
              <a:t>12/5/24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BA72BF-3C11-498F-A693-382A3FDDF100}" type="slidenum">
              <a:rPr lang="en-US" smtClean="0"/>
              <a:t>‹#›</a:t>
            </a:fld>
            <a:endParaRPr lang="en-US" dirty="0"/>
          </a:p>
        </p:txBody>
      </p:sp>
      <p:sp>
        <p:nvSpPr>
          <p:cNvPr id="5" name="Rectangle 4">
            <a:extLst>
              <a:ext uri="{FF2B5EF4-FFF2-40B4-BE49-F238E27FC236}">
                <a16:creationId xmlns:a16="http://schemas.microsoft.com/office/drawing/2014/main" id="{AA1259DD-531E-9370-0D32-5F2BCF0E4FAB}"/>
              </a:ext>
            </a:extLst>
          </p:cNvPr>
          <p:cNvSpPr/>
          <p:nvPr userDrawn="1"/>
        </p:nvSpPr>
        <p:spPr>
          <a:xfrm flipV="1">
            <a:off x="660082" y="1217389"/>
            <a:ext cx="3434840" cy="1081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7B745064-85E2-0115-D537-3B49C761346C}"/>
              </a:ext>
            </a:extLst>
          </p:cNvPr>
          <p:cNvSpPr/>
          <p:nvPr userDrawn="1"/>
        </p:nvSpPr>
        <p:spPr>
          <a:xfrm>
            <a:off x="0" y="4716050"/>
            <a:ext cx="9601200" cy="837381"/>
          </a:xfrm>
          <a:prstGeom prst="rect">
            <a:avLst/>
          </a:prstGeom>
          <a:solidFill>
            <a:srgbClr val="0F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U.S. Department of Justice seal logo with eagle in the center, the words &quot;Department of Justice&quot; surrounding the eagle over a blue background, encompassed by a gold border&#10;">
            <a:extLst>
              <a:ext uri="{FF2B5EF4-FFF2-40B4-BE49-F238E27FC236}">
                <a16:creationId xmlns:a16="http://schemas.microsoft.com/office/drawing/2014/main" id="{FF261C53-6156-1FD3-9862-FC905B556E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52139" y="4846319"/>
            <a:ext cx="563585" cy="563205"/>
          </a:xfrm>
          <a:prstGeom prst="rect">
            <a:avLst/>
          </a:prstGeom>
        </p:spPr>
      </p:pic>
      <p:pic>
        <p:nvPicPr>
          <p:cNvPr id="8" name="Picture 7" descr="U.S. Department of Justice Office on Violence Against Women white logo&#10;">
            <a:extLst>
              <a:ext uri="{FF2B5EF4-FFF2-40B4-BE49-F238E27FC236}">
                <a16:creationId xmlns:a16="http://schemas.microsoft.com/office/drawing/2014/main" id="{F7B7BA9D-5C17-7E29-66F7-3A8FEFB5249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52587" y="4753311"/>
            <a:ext cx="925394" cy="715099"/>
          </a:xfrm>
          <a:prstGeom prst="rect">
            <a:avLst/>
          </a:prstGeom>
        </p:spPr>
      </p:pic>
      <p:sp>
        <p:nvSpPr>
          <p:cNvPr id="9" name="Title 1">
            <a:extLst>
              <a:ext uri="{FF2B5EF4-FFF2-40B4-BE49-F238E27FC236}">
                <a16:creationId xmlns:a16="http://schemas.microsoft.com/office/drawing/2014/main" id="{6337EF3B-CB43-BA63-C7D5-9FF75E6103BD}"/>
              </a:ext>
            </a:extLst>
          </p:cNvPr>
          <p:cNvSpPr>
            <a:spLocks noGrp="1"/>
          </p:cNvSpPr>
          <p:nvPr>
            <p:ph type="title" hasCustomPrompt="1"/>
          </p:nvPr>
        </p:nvSpPr>
        <p:spPr>
          <a:xfrm>
            <a:off x="980400" y="844285"/>
            <a:ext cx="7533509" cy="2654678"/>
          </a:xfrm>
        </p:spPr>
        <p:txBody>
          <a:bodyPr>
            <a:normAutofit/>
          </a:bodyPr>
          <a:lstStyle>
            <a:lvl1pPr>
              <a:defRPr sz="2000" b="1"/>
            </a:lvl1pPr>
          </a:lstStyle>
          <a:p>
            <a:r>
              <a:rPr lang="en-US" dirty="0"/>
              <a:t>Click to add a grantee quote here</a:t>
            </a:r>
          </a:p>
        </p:txBody>
      </p:sp>
      <p:sp>
        <p:nvSpPr>
          <p:cNvPr id="11" name="Rectangle 10">
            <a:extLst>
              <a:ext uri="{FF2B5EF4-FFF2-40B4-BE49-F238E27FC236}">
                <a16:creationId xmlns:a16="http://schemas.microsoft.com/office/drawing/2014/main" id="{C72AF9D6-3F30-C966-4C86-6B079A314B18}"/>
              </a:ext>
            </a:extLst>
          </p:cNvPr>
          <p:cNvSpPr/>
          <p:nvPr userDrawn="1"/>
        </p:nvSpPr>
        <p:spPr>
          <a:xfrm flipV="1">
            <a:off x="2208775" y="3788674"/>
            <a:ext cx="4511288" cy="145940"/>
          </a:xfrm>
          <a:prstGeom prst="rect">
            <a:avLst/>
          </a:prstGeom>
          <a:solidFill>
            <a:srgbClr val="4AA8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AA8BB"/>
              </a:solidFill>
            </a:endParaRPr>
          </a:p>
        </p:txBody>
      </p:sp>
      <p:sp>
        <p:nvSpPr>
          <p:cNvPr id="12" name="TextBox 11">
            <a:extLst>
              <a:ext uri="{FF2B5EF4-FFF2-40B4-BE49-F238E27FC236}">
                <a16:creationId xmlns:a16="http://schemas.microsoft.com/office/drawing/2014/main" id="{0374465D-4BAB-A7FA-3287-955350FC74F4}"/>
              </a:ext>
            </a:extLst>
          </p:cNvPr>
          <p:cNvSpPr txBox="1"/>
          <p:nvPr userDrawn="1"/>
        </p:nvSpPr>
        <p:spPr>
          <a:xfrm>
            <a:off x="8716826" y="2823745"/>
            <a:ext cx="544609" cy="923330"/>
          </a:xfrm>
          <a:prstGeom prst="rect">
            <a:avLst/>
          </a:prstGeom>
          <a:noFill/>
        </p:spPr>
        <p:txBody>
          <a:bodyPr wrap="square" rtlCol="0">
            <a:spAutoFit/>
          </a:bodyPr>
          <a:lstStyle/>
          <a:p>
            <a:r>
              <a:rPr lang="en-US" sz="5400" b="1" dirty="0">
                <a:solidFill>
                  <a:srgbClr val="4AA8BB"/>
                </a:solidFill>
                <a:latin typeface="Bookman Old Style" panose="02050604050505020204" pitchFamily="18" charset="0"/>
              </a:rPr>
              <a:t>”</a:t>
            </a:r>
          </a:p>
        </p:txBody>
      </p:sp>
      <p:sp>
        <p:nvSpPr>
          <p:cNvPr id="13" name="TextBox 12">
            <a:extLst>
              <a:ext uri="{FF2B5EF4-FFF2-40B4-BE49-F238E27FC236}">
                <a16:creationId xmlns:a16="http://schemas.microsoft.com/office/drawing/2014/main" id="{FA63ED82-A44D-77CE-1533-B05B07219B05}"/>
              </a:ext>
            </a:extLst>
          </p:cNvPr>
          <p:cNvSpPr txBox="1"/>
          <p:nvPr userDrawn="1"/>
        </p:nvSpPr>
        <p:spPr>
          <a:xfrm>
            <a:off x="262993" y="603962"/>
            <a:ext cx="510988" cy="923330"/>
          </a:xfrm>
          <a:prstGeom prst="rect">
            <a:avLst/>
          </a:prstGeom>
          <a:noFill/>
        </p:spPr>
        <p:txBody>
          <a:bodyPr wrap="square" rtlCol="0">
            <a:spAutoFit/>
          </a:bodyPr>
          <a:lstStyle/>
          <a:p>
            <a:r>
              <a:rPr lang="en-US" sz="5400" b="1" dirty="0">
                <a:solidFill>
                  <a:srgbClr val="4AA8BB"/>
                </a:solidFill>
                <a:latin typeface="Bookman Old Style" panose="02050604050505020204" pitchFamily="18" charset="0"/>
              </a:rPr>
              <a:t>“</a:t>
            </a:r>
          </a:p>
        </p:txBody>
      </p:sp>
      <p:sp>
        <p:nvSpPr>
          <p:cNvPr id="10" name="Title 1">
            <a:extLst>
              <a:ext uri="{FF2B5EF4-FFF2-40B4-BE49-F238E27FC236}">
                <a16:creationId xmlns:a16="http://schemas.microsoft.com/office/drawing/2014/main" id="{E7603534-4B89-E082-8FC8-43B98706979C}"/>
              </a:ext>
            </a:extLst>
          </p:cNvPr>
          <p:cNvSpPr txBox="1">
            <a:spLocks/>
          </p:cNvSpPr>
          <p:nvPr userDrawn="1"/>
        </p:nvSpPr>
        <p:spPr>
          <a:xfrm>
            <a:off x="2942273" y="4066347"/>
            <a:ext cx="3172500" cy="428103"/>
          </a:xfrm>
          <a:prstGeom prst="rect">
            <a:avLst/>
          </a:prstGeom>
        </p:spPr>
        <p:txBody>
          <a:bodyPr vert="horz" lIns="91440" tIns="45720" rIns="91440" bIns="45720" rtlCol="0" anchor="ctr">
            <a:normAutofit/>
          </a:bodyPr>
          <a:lstStyle>
            <a:lvl1pPr algn="l" defTabSz="720090" rtl="0" eaLnBrk="1" latinLnBrk="0" hangingPunct="1">
              <a:lnSpc>
                <a:spcPct val="90000"/>
              </a:lnSpc>
              <a:spcBef>
                <a:spcPct val="0"/>
              </a:spcBef>
              <a:buNone/>
              <a:defRPr sz="2000" b="1" kern="1200">
                <a:ln>
                  <a:solidFill>
                    <a:srgbClr val="0F153E"/>
                  </a:solidFill>
                </a:ln>
                <a:solidFill>
                  <a:srgbClr val="0F153E"/>
                </a:solidFill>
                <a:latin typeface="Book Antiqua" panose="02040602050305030304" pitchFamily="18" charset="0"/>
                <a:ea typeface="+mj-ea"/>
                <a:cs typeface="+mj-cs"/>
              </a:defRPr>
            </a:lvl1pPr>
          </a:lstStyle>
          <a:p>
            <a:pPr algn="ctr"/>
            <a:r>
              <a:rPr lang="en-US" sz="1600" b="1" i="1" dirty="0">
                <a:ln>
                  <a:noFill/>
                </a:ln>
              </a:rPr>
              <a:t>-Name of quoted person</a:t>
            </a:r>
          </a:p>
        </p:txBody>
      </p:sp>
    </p:spTree>
    <p:extLst>
      <p:ext uri="{BB962C8B-B14F-4D97-AF65-F5344CB8AC3E}">
        <p14:creationId xmlns:p14="http://schemas.microsoft.com/office/powerpoint/2010/main" val="4102199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allout Sl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9F8818-8663-418F-88CC-D08CC9C29508}" type="datetimeFigureOut">
              <a:rPr lang="en-US" smtClean="0"/>
              <a:t>12/5/24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BA72BF-3C11-498F-A693-382A3FDDF100}" type="slidenum">
              <a:rPr lang="en-US" smtClean="0"/>
              <a:t>‹#›</a:t>
            </a:fld>
            <a:endParaRPr lang="en-US" dirty="0"/>
          </a:p>
        </p:txBody>
      </p:sp>
      <p:sp>
        <p:nvSpPr>
          <p:cNvPr id="5" name="Rectangle 4">
            <a:extLst>
              <a:ext uri="{FF2B5EF4-FFF2-40B4-BE49-F238E27FC236}">
                <a16:creationId xmlns:a16="http://schemas.microsoft.com/office/drawing/2014/main" id="{AA1259DD-531E-9370-0D32-5F2BCF0E4FAB}"/>
              </a:ext>
            </a:extLst>
          </p:cNvPr>
          <p:cNvSpPr/>
          <p:nvPr userDrawn="1"/>
        </p:nvSpPr>
        <p:spPr>
          <a:xfrm flipV="1">
            <a:off x="660082" y="1217389"/>
            <a:ext cx="3434840" cy="1081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7B745064-85E2-0115-D537-3B49C761346C}"/>
              </a:ext>
            </a:extLst>
          </p:cNvPr>
          <p:cNvSpPr/>
          <p:nvPr userDrawn="1"/>
        </p:nvSpPr>
        <p:spPr>
          <a:xfrm>
            <a:off x="0" y="4716050"/>
            <a:ext cx="9601200" cy="837381"/>
          </a:xfrm>
          <a:prstGeom prst="rect">
            <a:avLst/>
          </a:prstGeom>
          <a:solidFill>
            <a:srgbClr val="0F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U.S. Department of Justice seal logo with eagle in the center, the words &quot;Department of Justice&quot; surrounding the eagle over a blue background, encompassed by a gold border&#10;">
            <a:extLst>
              <a:ext uri="{FF2B5EF4-FFF2-40B4-BE49-F238E27FC236}">
                <a16:creationId xmlns:a16="http://schemas.microsoft.com/office/drawing/2014/main" id="{FF261C53-6156-1FD3-9862-FC905B556E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52139" y="4846319"/>
            <a:ext cx="563585" cy="563205"/>
          </a:xfrm>
          <a:prstGeom prst="rect">
            <a:avLst/>
          </a:prstGeom>
        </p:spPr>
      </p:pic>
      <p:pic>
        <p:nvPicPr>
          <p:cNvPr id="8" name="Picture 7" descr="U.S. Department of Justice Office on Violence Against Women white logo&#10;">
            <a:extLst>
              <a:ext uri="{FF2B5EF4-FFF2-40B4-BE49-F238E27FC236}">
                <a16:creationId xmlns:a16="http://schemas.microsoft.com/office/drawing/2014/main" id="{F7B7BA9D-5C17-7E29-66F7-3A8FEFB5249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52587" y="4753311"/>
            <a:ext cx="925394" cy="715099"/>
          </a:xfrm>
          <a:prstGeom prst="rect">
            <a:avLst/>
          </a:prstGeom>
        </p:spPr>
      </p:pic>
      <p:sp>
        <p:nvSpPr>
          <p:cNvPr id="9" name="Title 1">
            <a:extLst>
              <a:ext uri="{FF2B5EF4-FFF2-40B4-BE49-F238E27FC236}">
                <a16:creationId xmlns:a16="http://schemas.microsoft.com/office/drawing/2014/main" id="{6337EF3B-CB43-BA63-C7D5-9FF75E6103BD}"/>
              </a:ext>
            </a:extLst>
          </p:cNvPr>
          <p:cNvSpPr>
            <a:spLocks noGrp="1"/>
          </p:cNvSpPr>
          <p:nvPr>
            <p:ph type="title" hasCustomPrompt="1"/>
          </p:nvPr>
        </p:nvSpPr>
        <p:spPr>
          <a:xfrm>
            <a:off x="792481" y="918548"/>
            <a:ext cx="8148638" cy="2654678"/>
          </a:xfrm>
        </p:spPr>
        <p:txBody>
          <a:bodyPr>
            <a:normAutofit/>
          </a:bodyPr>
          <a:lstStyle>
            <a:lvl1pPr>
              <a:defRPr sz="4800" b="1"/>
            </a:lvl1pPr>
          </a:lstStyle>
          <a:p>
            <a:r>
              <a:rPr lang="en-US" dirty="0"/>
              <a:t>Large callout text (maybe a fact or data point)</a:t>
            </a:r>
          </a:p>
        </p:txBody>
      </p:sp>
    </p:spTree>
    <p:extLst>
      <p:ext uri="{BB962C8B-B14F-4D97-AF65-F5344CB8AC3E}">
        <p14:creationId xmlns:p14="http://schemas.microsoft.com/office/powerpoint/2010/main" val="2117346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081760" y="789939"/>
            <a:ext cx="4860608" cy="3597005"/>
          </a:xfrm>
        </p:spPr>
        <p:txBody>
          <a:bodyPr>
            <a:normAutofit/>
          </a:bodyPr>
          <a:lstStyle>
            <a:lvl1pPr>
              <a:defRPr sz="2000"/>
            </a:lvl1pPr>
            <a:lvl2pPr>
              <a:defRPr sz="2000"/>
            </a:lvl2pPr>
            <a:lvl3pPr>
              <a:defRPr sz="2000"/>
            </a:lvl3pPr>
            <a:lvl4pPr>
              <a:defRPr sz="2000"/>
            </a:lvl4pPr>
            <a:lvl5pPr>
              <a:defRPr sz="2000"/>
            </a:lvl5pPr>
            <a:lvl6pPr>
              <a:defRPr sz="1575"/>
            </a:lvl6pPr>
            <a:lvl7pPr>
              <a:defRPr sz="1575"/>
            </a:lvl7pPr>
            <a:lvl8pPr>
              <a:defRPr sz="1575"/>
            </a:lvl8pPr>
            <a:lvl9pPr>
              <a:defRPr sz="1575"/>
            </a:lvl9pPr>
          </a:lstStyle>
          <a:p>
            <a:pPr lvl="0"/>
            <a:r>
              <a:rPr lang="en-US" dirty="0"/>
              <a:t>Click the icons below to add a table, chart, or image</a:t>
            </a:r>
          </a:p>
        </p:txBody>
      </p:sp>
      <p:sp>
        <p:nvSpPr>
          <p:cNvPr id="5" name="Date Placeholder 4"/>
          <p:cNvSpPr>
            <a:spLocks noGrp="1"/>
          </p:cNvSpPr>
          <p:nvPr>
            <p:ph type="dt" sz="half" idx="10"/>
          </p:nvPr>
        </p:nvSpPr>
        <p:spPr/>
        <p:txBody>
          <a:bodyPr/>
          <a:lstStyle/>
          <a:p>
            <a:fld id="{3D9F8818-8663-418F-88CC-D08CC9C29508}" type="datetimeFigureOut">
              <a:rPr lang="en-US" smtClean="0"/>
              <a:t>12/5/24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BA72BF-3C11-498F-A693-382A3FDDF100}" type="slidenum">
              <a:rPr lang="en-US" smtClean="0"/>
              <a:t>‹#›</a:t>
            </a:fld>
            <a:endParaRPr lang="en-US" dirty="0"/>
          </a:p>
        </p:txBody>
      </p:sp>
      <p:sp>
        <p:nvSpPr>
          <p:cNvPr id="8" name="Rectangle 7">
            <a:extLst>
              <a:ext uri="{FF2B5EF4-FFF2-40B4-BE49-F238E27FC236}">
                <a16:creationId xmlns:a16="http://schemas.microsoft.com/office/drawing/2014/main" id="{02C785F4-BF27-D917-C9E6-373646E0EACF}"/>
              </a:ext>
            </a:extLst>
          </p:cNvPr>
          <p:cNvSpPr/>
          <p:nvPr userDrawn="1"/>
        </p:nvSpPr>
        <p:spPr>
          <a:xfrm flipV="1">
            <a:off x="660082" y="1217389"/>
            <a:ext cx="3434840" cy="1081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5EA0592E-B3BA-2A6D-C532-438ABCA9B0E3}"/>
              </a:ext>
            </a:extLst>
          </p:cNvPr>
          <p:cNvSpPr/>
          <p:nvPr userDrawn="1"/>
        </p:nvSpPr>
        <p:spPr>
          <a:xfrm>
            <a:off x="0" y="4716050"/>
            <a:ext cx="9601200" cy="837381"/>
          </a:xfrm>
          <a:prstGeom prst="rect">
            <a:avLst/>
          </a:prstGeom>
          <a:solidFill>
            <a:srgbClr val="0F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U.S. Department of Justice seal logo with eagle in the center, the words &quot;Department of Justice&quot; surrounding the eagle over a blue background, encompassed by a gold border&#10;">
            <a:extLst>
              <a:ext uri="{FF2B5EF4-FFF2-40B4-BE49-F238E27FC236}">
                <a16:creationId xmlns:a16="http://schemas.microsoft.com/office/drawing/2014/main" id="{F3F0E4B0-0234-D31D-7C48-99A017E159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52139" y="4846319"/>
            <a:ext cx="563585" cy="563205"/>
          </a:xfrm>
          <a:prstGeom prst="rect">
            <a:avLst/>
          </a:prstGeom>
        </p:spPr>
      </p:pic>
      <p:pic>
        <p:nvPicPr>
          <p:cNvPr id="11" name="Picture 10" descr="U.S. Department of Justice Office on Violence Against Women white logo&#10;">
            <a:extLst>
              <a:ext uri="{FF2B5EF4-FFF2-40B4-BE49-F238E27FC236}">
                <a16:creationId xmlns:a16="http://schemas.microsoft.com/office/drawing/2014/main" id="{7D1647D1-430D-1536-B650-88924462F70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52587" y="4753311"/>
            <a:ext cx="925394" cy="715099"/>
          </a:xfrm>
          <a:prstGeom prst="rect">
            <a:avLst/>
          </a:prstGeom>
        </p:spPr>
      </p:pic>
      <p:sp>
        <p:nvSpPr>
          <p:cNvPr id="14" name="Title 1">
            <a:extLst>
              <a:ext uri="{FF2B5EF4-FFF2-40B4-BE49-F238E27FC236}">
                <a16:creationId xmlns:a16="http://schemas.microsoft.com/office/drawing/2014/main" id="{04EC8030-B9E5-B8C8-4003-F47472B2ECDF}"/>
              </a:ext>
            </a:extLst>
          </p:cNvPr>
          <p:cNvSpPr>
            <a:spLocks noGrp="1"/>
          </p:cNvSpPr>
          <p:nvPr>
            <p:ph type="title"/>
          </p:nvPr>
        </p:nvSpPr>
        <p:spPr>
          <a:xfrm>
            <a:off x="594361" y="365760"/>
            <a:ext cx="3163610" cy="935829"/>
          </a:xfrm>
        </p:spPr>
        <p:txBody>
          <a:bodyPr anchor="b"/>
          <a:lstStyle>
            <a:lvl1pPr>
              <a:defRPr sz="2520"/>
            </a:lvl1pPr>
          </a:lstStyle>
          <a:p>
            <a:r>
              <a:rPr lang="en-US" dirty="0"/>
              <a:t>Click to edit Master title style</a:t>
            </a:r>
          </a:p>
        </p:txBody>
      </p:sp>
      <p:sp>
        <p:nvSpPr>
          <p:cNvPr id="15" name="Text Placeholder 3">
            <a:extLst>
              <a:ext uri="{FF2B5EF4-FFF2-40B4-BE49-F238E27FC236}">
                <a16:creationId xmlns:a16="http://schemas.microsoft.com/office/drawing/2014/main" id="{54938658-6D54-AD60-E589-6D9834A463DD}"/>
              </a:ext>
            </a:extLst>
          </p:cNvPr>
          <p:cNvSpPr>
            <a:spLocks noGrp="1"/>
          </p:cNvSpPr>
          <p:nvPr>
            <p:ph type="body" sz="half" idx="2"/>
          </p:nvPr>
        </p:nvSpPr>
        <p:spPr>
          <a:xfrm>
            <a:off x="661333" y="1546860"/>
            <a:ext cx="3096637" cy="2840085"/>
          </a:xfrm>
        </p:spPr>
        <p:txBody>
          <a:bodyPr>
            <a:normAutofit/>
          </a:bodyPr>
          <a:lstStyle>
            <a:lvl1pPr marL="0" indent="0">
              <a:buNone/>
              <a:defRPr sz="2000"/>
            </a:lvl1pPr>
            <a:lvl2pPr marL="360045" indent="0">
              <a:buNone/>
              <a:defRPr sz="1103"/>
            </a:lvl2pPr>
            <a:lvl3pPr marL="720090" indent="0">
              <a:buNone/>
              <a:defRPr sz="945"/>
            </a:lvl3pPr>
            <a:lvl4pPr marL="1080135" indent="0">
              <a:buNone/>
              <a:defRPr sz="788"/>
            </a:lvl4pPr>
            <a:lvl5pPr marL="1440180" indent="0">
              <a:buNone/>
              <a:defRPr sz="788"/>
            </a:lvl5pPr>
            <a:lvl6pPr marL="1800225" indent="0">
              <a:buNone/>
              <a:defRPr sz="788"/>
            </a:lvl6pPr>
            <a:lvl7pPr marL="2160270" indent="0">
              <a:buNone/>
              <a:defRPr sz="788"/>
            </a:lvl7pPr>
            <a:lvl8pPr marL="2520315" indent="0">
              <a:buNone/>
              <a:defRPr sz="788"/>
            </a:lvl8pPr>
            <a:lvl9pPr marL="2880360" indent="0">
              <a:buNone/>
              <a:defRPr sz="788"/>
            </a:lvl9pPr>
          </a:lstStyle>
          <a:p>
            <a:pPr lvl="0"/>
            <a:r>
              <a:rPr lang="en-US" dirty="0"/>
              <a:t>Click to edit Master text styles</a:t>
            </a:r>
          </a:p>
        </p:txBody>
      </p:sp>
      <p:sp>
        <p:nvSpPr>
          <p:cNvPr id="16" name="Rectangle 15">
            <a:extLst>
              <a:ext uri="{FF2B5EF4-FFF2-40B4-BE49-F238E27FC236}">
                <a16:creationId xmlns:a16="http://schemas.microsoft.com/office/drawing/2014/main" id="{D31909E0-AF15-8987-AFCC-5A4CD5C2F874}"/>
              </a:ext>
            </a:extLst>
          </p:cNvPr>
          <p:cNvSpPr/>
          <p:nvPr userDrawn="1"/>
        </p:nvSpPr>
        <p:spPr>
          <a:xfrm flipV="1">
            <a:off x="661333" y="1340814"/>
            <a:ext cx="3096637" cy="108172"/>
          </a:xfrm>
          <a:prstGeom prst="rect">
            <a:avLst/>
          </a:prstGeom>
          <a:solidFill>
            <a:srgbClr val="4AA8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01303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0083" y="516891"/>
            <a:ext cx="8281035" cy="55659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60083" y="1460500"/>
            <a:ext cx="8281035" cy="30124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60083" y="5085080"/>
            <a:ext cx="2160270" cy="292100"/>
          </a:xfrm>
          <a:prstGeom prst="rect">
            <a:avLst/>
          </a:prstGeom>
        </p:spPr>
        <p:txBody>
          <a:bodyPr vert="horz" lIns="91440" tIns="45720" rIns="91440" bIns="45720" rtlCol="0" anchor="ctr"/>
          <a:lstStyle>
            <a:lvl1pPr algn="l">
              <a:defRPr sz="945">
                <a:solidFill>
                  <a:schemeClr val="tx1">
                    <a:tint val="75000"/>
                  </a:schemeClr>
                </a:solidFill>
              </a:defRPr>
            </a:lvl1pPr>
          </a:lstStyle>
          <a:p>
            <a:fld id="{3D9F8818-8663-418F-88CC-D08CC9C29508}" type="datetimeFigureOut">
              <a:rPr lang="en-US" smtClean="0"/>
              <a:t>12/5/24</a:t>
            </a:fld>
            <a:endParaRPr lang="en-US" dirty="0"/>
          </a:p>
        </p:txBody>
      </p:sp>
      <p:sp>
        <p:nvSpPr>
          <p:cNvPr id="5" name="Footer Placeholder 4"/>
          <p:cNvSpPr>
            <a:spLocks noGrp="1"/>
          </p:cNvSpPr>
          <p:nvPr>
            <p:ph type="ftr" sz="quarter" idx="3"/>
          </p:nvPr>
        </p:nvSpPr>
        <p:spPr>
          <a:xfrm>
            <a:off x="3180398" y="5085080"/>
            <a:ext cx="3240405" cy="292100"/>
          </a:xfrm>
          <a:prstGeom prst="rect">
            <a:avLst/>
          </a:prstGeom>
        </p:spPr>
        <p:txBody>
          <a:bodyPr vert="horz" lIns="91440" tIns="45720" rIns="91440" bIns="45720" rtlCol="0" anchor="ctr"/>
          <a:lstStyle>
            <a:lvl1pPr algn="ctr">
              <a:defRPr sz="94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780848" y="5085080"/>
            <a:ext cx="2160270" cy="292100"/>
          </a:xfrm>
          <a:prstGeom prst="rect">
            <a:avLst/>
          </a:prstGeom>
        </p:spPr>
        <p:txBody>
          <a:bodyPr vert="horz" lIns="91440" tIns="45720" rIns="91440" bIns="45720" rtlCol="0" anchor="ctr"/>
          <a:lstStyle>
            <a:lvl1pPr algn="r">
              <a:defRPr sz="945">
                <a:solidFill>
                  <a:schemeClr val="tx1">
                    <a:tint val="75000"/>
                  </a:schemeClr>
                </a:solidFill>
              </a:defRPr>
            </a:lvl1pPr>
          </a:lstStyle>
          <a:p>
            <a:fld id="{48BA72BF-3C11-498F-A693-382A3FDDF100}" type="slidenum">
              <a:rPr lang="en-US" smtClean="0"/>
              <a:t>‹#›</a:t>
            </a:fld>
            <a:endParaRPr lang="en-US" dirty="0"/>
          </a:p>
        </p:txBody>
      </p:sp>
      <p:sp>
        <p:nvSpPr>
          <p:cNvPr id="10" name="Rectangle 9">
            <a:extLst>
              <a:ext uri="{FF2B5EF4-FFF2-40B4-BE49-F238E27FC236}">
                <a16:creationId xmlns:a16="http://schemas.microsoft.com/office/drawing/2014/main" id="{29D77DB7-9E19-DECD-DDE2-803DBAB4202C}"/>
              </a:ext>
            </a:extLst>
          </p:cNvPr>
          <p:cNvSpPr/>
          <p:nvPr userDrawn="1"/>
        </p:nvSpPr>
        <p:spPr>
          <a:xfrm flipV="1">
            <a:off x="660082" y="1217389"/>
            <a:ext cx="3434840" cy="108171"/>
          </a:xfrm>
          <a:prstGeom prst="rect">
            <a:avLst/>
          </a:prstGeom>
          <a:solidFill>
            <a:srgbClr val="4AA8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7710281"/>
      </p:ext>
    </p:extLst>
  </p:cSld>
  <p:clrMap bg1="lt1" tx1="dk1" bg2="lt2" tx2="dk2" accent1="accent1" accent2="accent2" accent3="accent3" accent4="accent4" accent5="accent5" accent6="accent6" hlink="hlink" folHlink="folHlink"/>
  <p:sldLayoutIdLst>
    <p:sldLayoutId id="2147483706" r:id="rId1"/>
    <p:sldLayoutId id="2147483686" r:id="rId2"/>
    <p:sldLayoutId id="2147483705" r:id="rId3"/>
    <p:sldLayoutId id="2147483711" r:id="rId4"/>
    <p:sldLayoutId id="2147483689" r:id="rId5"/>
    <p:sldLayoutId id="2147483688" r:id="rId6"/>
    <p:sldLayoutId id="2147483714" r:id="rId7"/>
    <p:sldLayoutId id="2147483716" r:id="rId8"/>
    <p:sldLayoutId id="2147483692" r:id="rId9"/>
    <p:sldLayoutId id="2147483693" r:id="rId10"/>
    <p:sldLayoutId id="2147483707" r:id="rId11"/>
    <p:sldLayoutId id="2147483715" r:id="rId12"/>
    <p:sldLayoutId id="2147483708" r:id="rId13"/>
    <p:sldLayoutId id="2147483709" r:id="rId14"/>
    <p:sldLayoutId id="2147483690" r:id="rId15"/>
    <p:sldLayoutId id="2147483691" r:id="rId16"/>
    <p:sldLayoutId id="2147483712" r:id="rId17"/>
  </p:sldLayoutIdLst>
  <p:txStyles>
    <p:titleStyle>
      <a:lvl1pPr algn="l" defTabSz="720090" rtl="0" eaLnBrk="1" latinLnBrk="0" hangingPunct="1">
        <a:lnSpc>
          <a:spcPct val="90000"/>
        </a:lnSpc>
        <a:spcBef>
          <a:spcPct val="0"/>
        </a:spcBef>
        <a:buNone/>
        <a:defRPr sz="3465" b="1" kern="1200">
          <a:ln>
            <a:solidFill>
              <a:srgbClr val="0F153E"/>
            </a:solidFill>
          </a:ln>
          <a:solidFill>
            <a:srgbClr val="0F153E"/>
          </a:solidFill>
          <a:latin typeface="Book Antiqua" panose="02040602050305030304" pitchFamily="18" charset="0"/>
          <a:ea typeface="+mj-ea"/>
          <a:cs typeface="+mj-cs"/>
        </a:defRPr>
      </a:lvl1pPr>
    </p:titleStyle>
    <p:bodyStyle>
      <a:lvl1pPr marL="180023" indent="-180023" algn="l" defTabSz="720090" rtl="0" eaLnBrk="1" latinLnBrk="0" hangingPunct="1">
        <a:lnSpc>
          <a:spcPct val="90000"/>
        </a:lnSpc>
        <a:spcBef>
          <a:spcPts val="788"/>
        </a:spcBef>
        <a:buFont typeface="Arial" panose="020B0604020202020204" pitchFamily="34" charset="0"/>
        <a:buChar char="•"/>
        <a:defRPr sz="2400" kern="1200">
          <a:solidFill>
            <a:schemeClr val="tx1"/>
          </a:solidFill>
          <a:latin typeface="+mn-lt"/>
          <a:ea typeface="+mn-ea"/>
          <a:cs typeface="+mn-cs"/>
        </a:defRPr>
      </a:lvl1pPr>
      <a:lvl2pPr marL="540068" indent="-180023" algn="l" defTabSz="720090" rtl="0" eaLnBrk="1" latinLnBrk="0" hangingPunct="1">
        <a:lnSpc>
          <a:spcPct val="90000"/>
        </a:lnSpc>
        <a:spcBef>
          <a:spcPts val="394"/>
        </a:spcBef>
        <a:buFont typeface="Arial" panose="020B0604020202020204" pitchFamily="34" charset="0"/>
        <a:buChar char="•"/>
        <a:defRPr sz="2000" kern="1200">
          <a:solidFill>
            <a:schemeClr val="tx1"/>
          </a:solidFill>
          <a:latin typeface="+mn-lt"/>
          <a:ea typeface="+mn-ea"/>
          <a:cs typeface="+mn-cs"/>
        </a:defRPr>
      </a:lvl2pPr>
      <a:lvl3pPr marL="900113" indent="-180023" algn="l" defTabSz="720090" rtl="0" eaLnBrk="1" latinLnBrk="0" hangingPunct="1">
        <a:lnSpc>
          <a:spcPct val="90000"/>
        </a:lnSpc>
        <a:spcBef>
          <a:spcPts val="394"/>
        </a:spcBef>
        <a:buFont typeface="Arial" panose="020B0604020202020204" pitchFamily="34" charset="0"/>
        <a:buChar char="•"/>
        <a:defRPr sz="1600" kern="1200">
          <a:solidFill>
            <a:schemeClr val="tx1"/>
          </a:solidFill>
          <a:latin typeface="+mn-lt"/>
          <a:ea typeface="+mn-ea"/>
          <a:cs typeface="+mn-cs"/>
        </a:defRPr>
      </a:lvl3pPr>
      <a:lvl4pPr marL="1260158" indent="-180023" algn="l" defTabSz="720090" rtl="0" eaLnBrk="1" latinLnBrk="0" hangingPunct="1">
        <a:lnSpc>
          <a:spcPct val="90000"/>
        </a:lnSpc>
        <a:spcBef>
          <a:spcPts val="394"/>
        </a:spcBef>
        <a:buFont typeface="Arial" panose="020B0604020202020204" pitchFamily="34" charset="0"/>
        <a:buChar char="•"/>
        <a:defRPr sz="1600" kern="1200">
          <a:solidFill>
            <a:schemeClr val="tx1"/>
          </a:solidFill>
          <a:latin typeface="+mn-lt"/>
          <a:ea typeface="+mn-ea"/>
          <a:cs typeface="+mn-cs"/>
        </a:defRPr>
      </a:lvl4pPr>
      <a:lvl5pPr marL="1620203" indent="-180023" algn="l" defTabSz="720090" rtl="0" eaLnBrk="1" latinLnBrk="0" hangingPunct="1">
        <a:lnSpc>
          <a:spcPct val="90000"/>
        </a:lnSpc>
        <a:spcBef>
          <a:spcPts val="394"/>
        </a:spcBef>
        <a:buFont typeface="Arial" panose="020B0604020202020204" pitchFamily="34" charset="0"/>
        <a:buChar char="•"/>
        <a:defRPr sz="1600" kern="1200">
          <a:solidFill>
            <a:schemeClr val="tx1"/>
          </a:solidFill>
          <a:latin typeface="+mn-lt"/>
          <a:ea typeface="+mn-ea"/>
          <a:cs typeface="+mn-cs"/>
        </a:defRPr>
      </a:lvl5pPr>
      <a:lvl6pPr marL="1980248" indent="-180023" algn="l" defTabSz="720090" rtl="0" eaLnBrk="1" latinLnBrk="0" hangingPunct="1">
        <a:lnSpc>
          <a:spcPct val="90000"/>
        </a:lnSpc>
        <a:spcBef>
          <a:spcPts val="394"/>
        </a:spcBef>
        <a:buFont typeface="Arial" panose="020B0604020202020204" pitchFamily="34" charset="0"/>
        <a:buChar char="•"/>
        <a:defRPr sz="1418" kern="1200">
          <a:solidFill>
            <a:schemeClr val="tx1"/>
          </a:solidFill>
          <a:latin typeface="+mn-lt"/>
          <a:ea typeface="+mn-ea"/>
          <a:cs typeface="+mn-cs"/>
        </a:defRPr>
      </a:lvl6pPr>
      <a:lvl7pPr marL="2340293" indent="-180023" algn="l" defTabSz="720090" rtl="0" eaLnBrk="1" latinLnBrk="0" hangingPunct="1">
        <a:lnSpc>
          <a:spcPct val="90000"/>
        </a:lnSpc>
        <a:spcBef>
          <a:spcPts val="394"/>
        </a:spcBef>
        <a:buFont typeface="Arial" panose="020B0604020202020204" pitchFamily="34" charset="0"/>
        <a:buChar char="•"/>
        <a:defRPr sz="1418" kern="1200">
          <a:solidFill>
            <a:schemeClr val="tx1"/>
          </a:solidFill>
          <a:latin typeface="+mn-lt"/>
          <a:ea typeface="+mn-ea"/>
          <a:cs typeface="+mn-cs"/>
        </a:defRPr>
      </a:lvl7pPr>
      <a:lvl8pPr marL="2700338" indent="-180023" algn="l" defTabSz="720090" rtl="0" eaLnBrk="1" latinLnBrk="0" hangingPunct="1">
        <a:lnSpc>
          <a:spcPct val="90000"/>
        </a:lnSpc>
        <a:spcBef>
          <a:spcPts val="394"/>
        </a:spcBef>
        <a:buFont typeface="Arial" panose="020B0604020202020204" pitchFamily="34" charset="0"/>
        <a:buChar char="•"/>
        <a:defRPr sz="1418" kern="1200">
          <a:solidFill>
            <a:schemeClr val="tx1"/>
          </a:solidFill>
          <a:latin typeface="+mn-lt"/>
          <a:ea typeface="+mn-ea"/>
          <a:cs typeface="+mn-cs"/>
        </a:defRPr>
      </a:lvl8pPr>
      <a:lvl9pPr marL="3060383" indent="-180023" algn="l" defTabSz="720090" rtl="0" eaLnBrk="1" latinLnBrk="0" hangingPunct="1">
        <a:lnSpc>
          <a:spcPct val="90000"/>
        </a:lnSpc>
        <a:spcBef>
          <a:spcPts val="394"/>
        </a:spcBef>
        <a:buFont typeface="Arial" panose="020B0604020202020204" pitchFamily="34" charset="0"/>
        <a:buChar char="•"/>
        <a:defRPr sz="1418" kern="1200">
          <a:solidFill>
            <a:schemeClr val="tx1"/>
          </a:solidFill>
          <a:latin typeface="+mn-lt"/>
          <a:ea typeface="+mn-ea"/>
          <a:cs typeface="+mn-cs"/>
        </a:defRPr>
      </a:lvl9pPr>
    </p:bodyStyle>
    <p:otherStyle>
      <a:defPPr>
        <a:defRPr lang="en-US"/>
      </a:defPPr>
      <a:lvl1pPr marL="0" algn="l" defTabSz="720090" rtl="0" eaLnBrk="1" latinLnBrk="0" hangingPunct="1">
        <a:defRPr sz="1418" kern="1200">
          <a:solidFill>
            <a:schemeClr val="tx1"/>
          </a:solidFill>
          <a:latin typeface="+mn-lt"/>
          <a:ea typeface="+mn-ea"/>
          <a:cs typeface="+mn-cs"/>
        </a:defRPr>
      </a:lvl1pPr>
      <a:lvl2pPr marL="360045" algn="l" defTabSz="720090" rtl="0" eaLnBrk="1" latinLnBrk="0" hangingPunct="1">
        <a:defRPr sz="1418" kern="1200">
          <a:solidFill>
            <a:schemeClr val="tx1"/>
          </a:solidFill>
          <a:latin typeface="+mn-lt"/>
          <a:ea typeface="+mn-ea"/>
          <a:cs typeface="+mn-cs"/>
        </a:defRPr>
      </a:lvl2pPr>
      <a:lvl3pPr marL="720090" algn="l" defTabSz="720090" rtl="0" eaLnBrk="1" latinLnBrk="0" hangingPunct="1">
        <a:defRPr sz="1418" kern="1200">
          <a:solidFill>
            <a:schemeClr val="tx1"/>
          </a:solidFill>
          <a:latin typeface="+mn-lt"/>
          <a:ea typeface="+mn-ea"/>
          <a:cs typeface="+mn-cs"/>
        </a:defRPr>
      </a:lvl3pPr>
      <a:lvl4pPr marL="1080135" algn="l" defTabSz="720090" rtl="0" eaLnBrk="1" latinLnBrk="0" hangingPunct="1">
        <a:defRPr sz="1418" kern="1200">
          <a:solidFill>
            <a:schemeClr val="tx1"/>
          </a:solidFill>
          <a:latin typeface="+mn-lt"/>
          <a:ea typeface="+mn-ea"/>
          <a:cs typeface="+mn-cs"/>
        </a:defRPr>
      </a:lvl4pPr>
      <a:lvl5pPr marL="1440180" algn="l" defTabSz="720090" rtl="0" eaLnBrk="1" latinLnBrk="0" hangingPunct="1">
        <a:defRPr sz="1418" kern="1200">
          <a:solidFill>
            <a:schemeClr val="tx1"/>
          </a:solidFill>
          <a:latin typeface="+mn-lt"/>
          <a:ea typeface="+mn-ea"/>
          <a:cs typeface="+mn-cs"/>
        </a:defRPr>
      </a:lvl5pPr>
      <a:lvl6pPr marL="1800225" algn="l" defTabSz="720090" rtl="0" eaLnBrk="1" latinLnBrk="0" hangingPunct="1">
        <a:defRPr sz="1418" kern="1200">
          <a:solidFill>
            <a:schemeClr val="tx1"/>
          </a:solidFill>
          <a:latin typeface="+mn-lt"/>
          <a:ea typeface="+mn-ea"/>
          <a:cs typeface="+mn-cs"/>
        </a:defRPr>
      </a:lvl6pPr>
      <a:lvl7pPr marL="2160270" algn="l" defTabSz="720090" rtl="0" eaLnBrk="1" latinLnBrk="0" hangingPunct="1">
        <a:defRPr sz="1418" kern="1200">
          <a:solidFill>
            <a:schemeClr val="tx1"/>
          </a:solidFill>
          <a:latin typeface="+mn-lt"/>
          <a:ea typeface="+mn-ea"/>
          <a:cs typeface="+mn-cs"/>
        </a:defRPr>
      </a:lvl7pPr>
      <a:lvl8pPr marL="2520315" algn="l" defTabSz="720090" rtl="0" eaLnBrk="1" latinLnBrk="0" hangingPunct="1">
        <a:defRPr sz="1418" kern="1200">
          <a:solidFill>
            <a:schemeClr val="tx1"/>
          </a:solidFill>
          <a:latin typeface="+mn-lt"/>
          <a:ea typeface="+mn-ea"/>
          <a:cs typeface="+mn-cs"/>
        </a:defRPr>
      </a:lvl8pPr>
      <a:lvl9pPr marL="2880360" algn="l" defTabSz="720090" rtl="0" eaLnBrk="1" latinLnBrk="0" hangingPunct="1">
        <a:defRPr sz="141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61BED8-2CFC-0B20-5210-FFC8F636E344}"/>
              </a:ext>
            </a:extLst>
          </p:cNvPr>
          <p:cNvSpPr>
            <a:spLocks noGrp="1"/>
          </p:cNvSpPr>
          <p:nvPr>
            <p:ph type="title"/>
          </p:nvPr>
        </p:nvSpPr>
        <p:spPr>
          <a:xfrm>
            <a:off x="660400" y="292100"/>
            <a:ext cx="8280400" cy="10604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DE83E4-3A28-3E98-F385-257C48993569}"/>
              </a:ext>
            </a:extLst>
          </p:cNvPr>
          <p:cNvSpPr>
            <a:spLocks noGrp="1"/>
          </p:cNvSpPr>
          <p:nvPr>
            <p:ph type="body" idx="1"/>
          </p:nvPr>
        </p:nvSpPr>
        <p:spPr>
          <a:xfrm>
            <a:off x="660400" y="1460500"/>
            <a:ext cx="8280400" cy="348138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F6AC6E-FD9B-38A0-7382-5390ABA973E4}"/>
              </a:ext>
            </a:extLst>
          </p:cNvPr>
          <p:cNvSpPr>
            <a:spLocks noGrp="1"/>
          </p:cNvSpPr>
          <p:nvPr>
            <p:ph type="dt" sz="half" idx="2"/>
          </p:nvPr>
        </p:nvSpPr>
        <p:spPr>
          <a:xfrm>
            <a:off x="660400" y="5084763"/>
            <a:ext cx="2160588" cy="292100"/>
          </a:xfrm>
          <a:prstGeom prst="rect">
            <a:avLst/>
          </a:prstGeom>
        </p:spPr>
        <p:txBody>
          <a:bodyPr vert="horz" lIns="91440" tIns="45720" rIns="91440" bIns="45720" rtlCol="0" anchor="ctr"/>
          <a:lstStyle>
            <a:lvl1pPr algn="l">
              <a:defRPr sz="1200">
                <a:solidFill>
                  <a:schemeClr val="tx1">
                    <a:tint val="75000"/>
                  </a:schemeClr>
                </a:solidFill>
              </a:defRPr>
            </a:lvl1pPr>
          </a:lstStyle>
          <a:p>
            <a:fld id="{46664118-5BAF-4C7A-9FAB-8A5956EEBE9C}" type="datetimeFigureOut">
              <a:rPr lang="en-US" smtClean="0"/>
              <a:t>12/5/24</a:t>
            </a:fld>
            <a:endParaRPr lang="en-US"/>
          </a:p>
        </p:txBody>
      </p:sp>
      <p:sp>
        <p:nvSpPr>
          <p:cNvPr id="5" name="Footer Placeholder 4">
            <a:extLst>
              <a:ext uri="{FF2B5EF4-FFF2-40B4-BE49-F238E27FC236}">
                <a16:creationId xmlns:a16="http://schemas.microsoft.com/office/drawing/2014/main" id="{8487AEA8-F147-F7EB-BE22-48C69D3C853F}"/>
              </a:ext>
            </a:extLst>
          </p:cNvPr>
          <p:cNvSpPr>
            <a:spLocks noGrp="1"/>
          </p:cNvSpPr>
          <p:nvPr>
            <p:ph type="ftr" sz="quarter" idx="3"/>
          </p:nvPr>
        </p:nvSpPr>
        <p:spPr>
          <a:xfrm>
            <a:off x="3179763" y="5084763"/>
            <a:ext cx="3241675" cy="29210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2F6C620-4B18-3E09-1365-AC0912933C5A}"/>
              </a:ext>
            </a:extLst>
          </p:cNvPr>
          <p:cNvSpPr>
            <a:spLocks noGrp="1"/>
          </p:cNvSpPr>
          <p:nvPr>
            <p:ph type="sldNum" sz="quarter" idx="4"/>
          </p:nvPr>
        </p:nvSpPr>
        <p:spPr>
          <a:xfrm>
            <a:off x="6780213" y="5084763"/>
            <a:ext cx="2160587" cy="292100"/>
          </a:xfrm>
          <a:prstGeom prst="rect">
            <a:avLst/>
          </a:prstGeom>
        </p:spPr>
        <p:txBody>
          <a:bodyPr vert="horz" lIns="91440" tIns="45720" rIns="91440" bIns="45720" rtlCol="0" anchor="ctr"/>
          <a:lstStyle>
            <a:lvl1pPr algn="r">
              <a:defRPr sz="1200">
                <a:solidFill>
                  <a:schemeClr val="tx1">
                    <a:tint val="75000"/>
                  </a:schemeClr>
                </a:solidFill>
              </a:defRPr>
            </a:lvl1pPr>
          </a:lstStyle>
          <a:p>
            <a:fld id="{D92E1F56-30FC-4906-B5F1-E8EEC13CC469}" type="slidenum">
              <a:rPr lang="en-US" smtClean="0"/>
              <a:t>‹#›</a:t>
            </a:fld>
            <a:endParaRPr lang="en-US"/>
          </a:p>
        </p:txBody>
      </p:sp>
    </p:spTree>
    <p:extLst>
      <p:ext uri="{BB962C8B-B14F-4D97-AF65-F5344CB8AC3E}">
        <p14:creationId xmlns:p14="http://schemas.microsoft.com/office/powerpoint/2010/main" val="3045244136"/>
      </p:ext>
    </p:extLst>
  </p:cSld>
  <p:clrMap bg1="lt1" tx1="dk1" bg2="lt2" tx2="dk2" accent1="accent1" accent2="accent2" accent3="accent3" accent4="accent4" accent5="accent5" accent6="accent6" hlink="hlink" folHlink="folHlink"/>
  <p:sldLayoutIdLst>
    <p:sldLayoutId id="214748370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7.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1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microsoft.com/office/2018/10/relationships/comments" Target="../comments/modernComment_17A_DD418A13.xml"/><Relationship Id="rId1" Type="http://schemas.openxmlformats.org/officeDocument/2006/relationships/slideLayout" Target="../slideLayouts/slideLayout17.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png"/><Relationship Id="rId1" Type="http://schemas.openxmlformats.org/officeDocument/2006/relationships/slideLayout" Target="../slideLayouts/slideLayout1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hyperlink" Target="https://justicegrants.usdoj.gov/training/training-performance-reporting/managing-award-deliverables.pdf" TargetMode="Externa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hyperlink" Target="https://justicegrants.usdoj.gov/training/training-performance-reporting/managing-award-deliverables.pdf" TargetMode="Externa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7.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7.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microsoft.com/office/2018/10/relationships/comments" Target="../comments/modernComment_181_800376A8.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justicegrants.usdoj.gov/faqs/entity-management-users-and-roles" TargetMode="Externa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8" Type="http://schemas.openxmlformats.org/officeDocument/2006/relationships/hyperlink" Target="https://justicegrants.usdoj.gov/training/training-performance-reporting/managing-award-deliverables.pdf" TargetMode="Externa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png"/><Relationship Id="rId1" Type="http://schemas.openxmlformats.org/officeDocument/2006/relationships/slideLayout" Target="../slideLayouts/slideLayout1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mailto:OVW.JustGrantsSupport@usdoj.gov" TargetMode="Externa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7.xml"/><Relationship Id="rId5" Type="http://schemas.openxmlformats.org/officeDocument/2006/relationships/image" Target="../media/image9.png"/><Relationship Id="rId4" Type="http://schemas.openxmlformats.org/officeDocument/2006/relationships/image" Target="../media/image8.png"/></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7.xml"/><Relationship Id="rId6" Type="http://schemas.openxmlformats.org/officeDocument/2006/relationships/hyperlink" Target="mailto:vawamei@maine.edu" TargetMode="External"/><Relationship Id="rId5" Type="http://schemas.openxmlformats.org/officeDocument/2006/relationships/hyperlink" Target="https://www.vawamei.org/grant-program/consolidated-youth-program/" TargetMode="External"/><Relationship Id="rId4" Type="http://schemas.openxmlformats.org/officeDocument/2006/relationships/image" Target="../media/image11.png"/></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7.xml"/><Relationship Id="rId5" Type="http://schemas.openxmlformats.org/officeDocument/2006/relationships/hyperlink" Target="https://justicegrants.usdoj.gov/training/training-grant-award-modifications" TargetMode="External"/><Relationship Id="rId4" Type="http://schemas.openxmlformats.org/officeDocument/2006/relationships/image" Target="../media/image12.png"/></Relationships>
</file>

<file path=ppt/slides/_rels/slide42.xml.rels><?xml version="1.0" encoding="UTF-8" standalone="yes"?>
<Relationships xmlns="http://schemas.openxmlformats.org/package/2006/relationships"><Relationship Id="rId8" Type="http://schemas.openxmlformats.org/officeDocument/2006/relationships/diagramLayout" Target="../diagrams/layout6.xml"/><Relationship Id="rId13" Type="http://schemas.openxmlformats.org/officeDocument/2006/relationships/diagramLayout" Target="../diagrams/layout7.xml"/><Relationship Id="rId3" Type="http://schemas.openxmlformats.org/officeDocument/2006/relationships/diagramLayout" Target="../diagrams/layout5.xml"/><Relationship Id="rId7" Type="http://schemas.openxmlformats.org/officeDocument/2006/relationships/diagramData" Target="../diagrams/data6.xml"/><Relationship Id="rId12" Type="http://schemas.openxmlformats.org/officeDocument/2006/relationships/diagramData" Target="../diagrams/data7.xml"/><Relationship Id="rId2" Type="http://schemas.openxmlformats.org/officeDocument/2006/relationships/diagramData" Target="../diagrams/data5.xml"/><Relationship Id="rId16" Type="http://schemas.microsoft.com/office/2007/relationships/diagramDrawing" Target="../diagrams/drawing7.xml"/><Relationship Id="rId1" Type="http://schemas.openxmlformats.org/officeDocument/2006/relationships/slideLayout" Target="../slideLayouts/slideLayout17.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5" Type="http://schemas.openxmlformats.org/officeDocument/2006/relationships/diagramColors" Target="../diagrams/colors7.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 Id="rId14" Type="http://schemas.openxmlformats.org/officeDocument/2006/relationships/diagramQuickStyle" Target="../diagrams/quickStyle7.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7.xml"/><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mailto:vawamei@maine.edu" TargetMode="External"/><Relationship Id="rId2" Type="http://schemas.microsoft.com/office/2018/10/relationships/comments" Target="../comments/modernComment_18E_D2C82A7E.xml"/><Relationship Id="rId1" Type="http://schemas.openxmlformats.org/officeDocument/2006/relationships/slideLayout" Target="../slideLayouts/slideLayout17.xml"/><Relationship Id="rId6" Type="http://schemas.openxmlformats.org/officeDocument/2006/relationships/hyperlink" Target="mailto:OVW.JustGrantsSupport@usdoj.gov" TargetMode="External"/><Relationship Id="rId5" Type="http://schemas.openxmlformats.org/officeDocument/2006/relationships/hyperlink" Target="mailto:OVW.GFMD@usdoj.gov" TargetMode="External"/><Relationship Id="rId4" Type="http://schemas.openxmlformats.org/officeDocument/2006/relationships/image" Target="../media/image1.pn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hyperlink" Target="https://twitter.com/OVWJustice" TargetMode="External"/><Relationship Id="rId7" Type="http://schemas.openxmlformats.org/officeDocument/2006/relationships/image" Target="../media/image14.png"/><Relationship Id="rId2" Type="http://schemas.openxmlformats.org/officeDocument/2006/relationships/hyperlink" Target="https://www.linkedin.com/company/office-on-violence-against-women-ovw/" TargetMode="External"/><Relationship Id="rId1" Type="http://schemas.openxmlformats.org/officeDocument/2006/relationships/slideLayout" Target="../slideLayouts/slideLayout18.xml"/><Relationship Id="rId6" Type="http://schemas.openxmlformats.org/officeDocument/2006/relationships/image" Target="../media/image1.png"/><Relationship Id="rId5" Type="http://schemas.openxmlformats.org/officeDocument/2006/relationships/image" Target="../media/image3.png"/><Relationship Id="rId10" Type="http://schemas.microsoft.com/office/2007/relationships/hdphoto" Target="../media/hdphoto2.wdp"/><Relationship Id="rId4" Type="http://schemas.openxmlformats.org/officeDocument/2006/relationships/hyperlink" Target="http://www.justice.gov/ovw/grant-programs" TargetMode="External"/><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uscode.house.gov/view.xhtml?req=(title:34%20section:12463%20edition:prelim)" TargetMode="External"/><Relationship Id="rId1" Type="http://schemas.openxmlformats.org/officeDocument/2006/relationships/slideLayout" Target="../slideLayouts/slideLayout1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9B49F-FBE5-50FC-55BC-53482204B203}"/>
              </a:ext>
            </a:extLst>
          </p:cNvPr>
          <p:cNvSpPr txBox="1">
            <a:spLocks/>
          </p:cNvSpPr>
          <p:nvPr/>
        </p:nvSpPr>
        <p:spPr>
          <a:xfrm>
            <a:off x="-50097" y="2653579"/>
            <a:ext cx="9601199" cy="930909"/>
          </a:xfrm>
          <a:prstGeom prst="rect">
            <a:avLst/>
          </a:prstGeom>
          <a:noFill/>
        </p:spPr>
        <p:txBody>
          <a:bodyPr anchor="b"/>
          <a:lstStyle>
            <a:lvl1pPr algn="ctr" defTabSz="720090" rtl="0" eaLnBrk="1" latinLnBrk="0" hangingPunct="1">
              <a:lnSpc>
                <a:spcPct val="90000"/>
              </a:lnSpc>
              <a:spcBef>
                <a:spcPct val="0"/>
              </a:spcBef>
              <a:buNone/>
              <a:defRPr sz="4400" b="1" kern="1200">
                <a:ln>
                  <a:solidFill>
                    <a:srgbClr val="0F153E"/>
                  </a:solidFill>
                </a:ln>
                <a:solidFill>
                  <a:srgbClr val="0F153E"/>
                </a:solidFill>
                <a:latin typeface="Book Antiqua" panose="02040602050305030304" pitchFamily="18" charset="0"/>
                <a:ea typeface="+mj-ea"/>
                <a:cs typeface="+mj-cs"/>
              </a:defRPr>
            </a:lvl1pPr>
          </a:lstStyle>
          <a:p>
            <a:pPr>
              <a:lnSpc>
                <a:spcPct val="100000"/>
              </a:lnSpc>
              <a:spcBef>
                <a:spcPts val="0"/>
              </a:spcBef>
              <a:spcAft>
                <a:spcPts val="0"/>
              </a:spcAft>
            </a:pPr>
            <a:r>
              <a:rPr lang="en-US" sz="4400" b="1">
                <a:solidFill>
                  <a:schemeClr val="tx1"/>
                </a:solidFill>
              </a:rPr>
              <a:t>Grants to Engage Men and Boys as Allies in the Prevention of Violence Against Women and Girls Program:</a:t>
            </a:r>
          </a:p>
          <a:p>
            <a:pPr>
              <a:lnSpc>
                <a:spcPct val="100000"/>
              </a:lnSpc>
              <a:spcBef>
                <a:spcPts val="0"/>
              </a:spcBef>
              <a:spcAft>
                <a:spcPts val="0"/>
              </a:spcAft>
            </a:pPr>
            <a:r>
              <a:rPr lang="en-US" sz="4400" b="1">
                <a:solidFill>
                  <a:schemeClr val="tx1"/>
                </a:solidFill>
              </a:rPr>
              <a:t>EM Program Deep Dive</a:t>
            </a:r>
          </a:p>
          <a:p>
            <a:pPr>
              <a:lnSpc>
                <a:spcPct val="100000"/>
              </a:lnSpc>
              <a:spcBef>
                <a:spcPts val="0"/>
              </a:spcBef>
              <a:spcAft>
                <a:spcPts val="0"/>
              </a:spcAft>
            </a:pPr>
            <a:r>
              <a:rPr lang="en-US" sz="4400" b="1">
                <a:solidFill>
                  <a:schemeClr val="tx1"/>
                </a:solidFill>
              </a:rPr>
              <a:t> </a:t>
            </a:r>
            <a:endParaRPr lang="en-US" sz="4400" b="1" dirty="0">
              <a:solidFill>
                <a:schemeClr val="tx1"/>
              </a:solidFill>
            </a:endParaRPr>
          </a:p>
        </p:txBody>
      </p:sp>
      <p:sp>
        <p:nvSpPr>
          <p:cNvPr id="3" name="Text Placeholder 2">
            <a:extLst>
              <a:ext uri="{FF2B5EF4-FFF2-40B4-BE49-F238E27FC236}">
                <a16:creationId xmlns:a16="http://schemas.microsoft.com/office/drawing/2014/main" id="{4E9F278B-185A-36AB-9917-C0CDE899866C}"/>
              </a:ext>
            </a:extLst>
          </p:cNvPr>
          <p:cNvSpPr txBox="1">
            <a:spLocks/>
          </p:cNvSpPr>
          <p:nvPr/>
        </p:nvSpPr>
        <p:spPr>
          <a:xfrm>
            <a:off x="660083" y="3507355"/>
            <a:ext cx="8281035" cy="581052"/>
          </a:xfrm>
          <a:prstGeom prst="rect">
            <a:avLst/>
          </a:prstGeom>
        </p:spPr>
        <p:txBody>
          <a:bodyPr/>
          <a:lstStyle>
            <a:lvl1pPr marL="0" indent="0" algn="ctr" defTabSz="720090" rtl="0" eaLnBrk="1" latinLnBrk="0" hangingPunct="1">
              <a:lnSpc>
                <a:spcPct val="90000"/>
              </a:lnSpc>
              <a:spcBef>
                <a:spcPts val="788"/>
              </a:spcBef>
              <a:buFont typeface="Arial" panose="020B0604020202020204" pitchFamily="34" charset="0"/>
              <a:buNone/>
              <a:defRPr sz="1890" kern="1200">
                <a:solidFill>
                  <a:schemeClr val="tx1">
                    <a:tint val="75000"/>
                  </a:schemeClr>
                </a:solidFill>
                <a:latin typeface="+mn-lt"/>
                <a:ea typeface="+mn-ea"/>
                <a:cs typeface="+mn-cs"/>
              </a:defRPr>
            </a:lvl1pPr>
            <a:lvl2pPr marL="360045" indent="0" algn="l" defTabSz="720090" rtl="0" eaLnBrk="1" latinLnBrk="0" hangingPunct="1">
              <a:lnSpc>
                <a:spcPct val="90000"/>
              </a:lnSpc>
              <a:spcBef>
                <a:spcPts val="394"/>
              </a:spcBef>
              <a:buFont typeface="Arial" panose="020B0604020202020204" pitchFamily="34" charset="0"/>
              <a:buNone/>
              <a:defRPr sz="1575" kern="1200">
                <a:solidFill>
                  <a:schemeClr val="tx1">
                    <a:tint val="75000"/>
                  </a:schemeClr>
                </a:solidFill>
                <a:latin typeface="+mn-lt"/>
                <a:ea typeface="+mn-ea"/>
                <a:cs typeface="+mn-cs"/>
              </a:defRPr>
            </a:lvl2pPr>
            <a:lvl3pPr marL="720090" indent="0" algn="l" defTabSz="720090" rtl="0" eaLnBrk="1" latinLnBrk="0" hangingPunct="1">
              <a:lnSpc>
                <a:spcPct val="90000"/>
              </a:lnSpc>
              <a:spcBef>
                <a:spcPts val="394"/>
              </a:spcBef>
              <a:buFont typeface="Arial" panose="020B0604020202020204" pitchFamily="34" charset="0"/>
              <a:buNone/>
              <a:defRPr sz="1418" kern="1200">
                <a:solidFill>
                  <a:schemeClr val="tx1">
                    <a:tint val="75000"/>
                  </a:schemeClr>
                </a:solidFill>
                <a:latin typeface="+mn-lt"/>
                <a:ea typeface="+mn-ea"/>
                <a:cs typeface="+mn-cs"/>
              </a:defRPr>
            </a:lvl3pPr>
            <a:lvl4pPr marL="1080135" indent="0" algn="l" defTabSz="720090" rtl="0" eaLnBrk="1" latinLnBrk="0" hangingPunct="1">
              <a:lnSpc>
                <a:spcPct val="90000"/>
              </a:lnSpc>
              <a:spcBef>
                <a:spcPts val="394"/>
              </a:spcBef>
              <a:buFont typeface="Arial" panose="020B0604020202020204" pitchFamily="34" charset="0"/>
              <a:buNone/>
              <a:defRPr sz="1260" kern="1200">
                <a:solidFill>
                  <a:schemeClr val="tx1">
                    <a:tint val="75000"/>
                  </a:schemeClr>
                </a:solidFill>
                <a:latin typeface="+mn-lt"/>
                <a:ea typeface="+mn-ea"/>
                <a:cs typeface="+mn-cs"/>
              </a:defRPr>
            </a:lvl4pPr>
            <a:lvl5pPr marL="1440180" indent="0" algn="l" defTabSz="720090" rtl="0" eaLnBrk="1" latinLnBrk="0" hangingPunct="1">
              <a:lnSpc>
                <a:spcPct val="90000"/>
              </a:lnSpc>
              <a:spcBef>
                <a:spcPts val="394"/>
              </a:spcBef>
              <a:buFont typeface="Arial" panose="020B0604020202020204" pitchFamily="34" charset="0"/>
              <a:buNone/>
              <a:defRPr sz="1260" kern="1200">
                <a:solidFill>
                  <a:schemeClr val="tx1">
                    <a:tint val="75000"/>
                  </a:schemeClr>
                </a:solidFill>
                <a:latin typeface="+mn-lt"/>
                <a:ea typeface="+mn-ea"/>
                <a:cs typeface="+mn-cs"/>
              </a:defRPr>
            </a:lvl5pPr>
            <a:lvl6pPr marL="1800225" indent="0" algn="l" defTabSz="720090" rtl="0" eaLnBrk="1" latinLnBrk="0" hangingPunct="1">
              <a:lnSpc>
                <a:spcPct val="90000"/>
              </a:lnSpc>
              <a:spcBef>
                <a:spcPts val="394"/>
              </a:spcBef>
              <a:buFont typeface="Arial" panose="020B0604020202020204" pitchFamily="34" charset="0"/>
              <a:buNone/>
              <a:defRPr sz="1260" kern="1200">
                <a:solidFill>
                  <a:schemeClr val="tx1">
                    <a:tint val="75000"/>
                  </a:schemeClr>
                </a:solidFill>
                <a:latin typeface="+mn-lt"/>
                <a:ea typeface="+mn-ea"/>
                <a:cs typeface="+mn-cs"/>
              </a:defRPr>
            </a:lvl6pPr>
            <a:lvl7pPr marL="2160270" indent="0" algn="l" defTabSz="720090" rtl="0" eaLnBrk="1" latinLnBrk="0" hangingPunct="1">
              <a:lnSpc>
                <a:spcPct val="90000"/>
              </a:lnSpc>
              <a:spcBef>
                <a:spcPts val="394"/>
              </a:spcBef>
              <a:buFont typeface="Arial" panose="020B0604020202020204" pitchFamily="34" charset="0"/>
              <a:buNone/>
              <a:defRPr sz="1260" kern="1200">
                <a:solidFill>
                  <a:schemeClr val="tx1">
                    <a:tint val="75000"/>
                  </a:schemeClr>
                </a:solidFill>
                <a:latin typeface="+mn-lt"/>
                <a:ea typeface="+mn-ea"/>
                <a:cs typeface="+mn-cs"/>
              </a:defRPr>
            </a:lvl7pPr>
            <a:lvl8pPr marL="2520315" indent="0" algn="l" defTabSz="720090" rtl="0" eaLnBrk="1" latinLnBrk="0" hangingPunct="1">
              <a:lnSpc>
                <a:spcPct val="90000"/>
              </a:lnSpc>
              <a:spcBef>
                <a:spcPts val="394"/>
              </a:spcBef>
              <a:buFont typeface="Arial" panose="020B0604020202020204" pitchFamily="34" charset="0"/>
              <a:buNone/>
              <a:defRPr sz="1260" kern="1200">
                <a:solidFill>
                  <a:schemeClr val="tx1">
                    <a:tint val="75000"/>
                  </a:schemeClr>
                </a:solidFill>
                <a:latin typeface="+mn-lt"/>
                <a:ea typeface="+mn-ea"/>
                <a:cs typeface="+mn-cs"/>
              </a:defRPr>
            </a:lvl8pPr>
            <a:lvl9pPr marL="2880360" indent="0" algn="l" defTabSz="720090" rtl="0" eaLnBrk="1" latinLnBrk="0" hangingPunct="1">
              <a:lnSpc>
                <a:spcPct val="90000"/>
              </a:lnSpc>
              <a:spcBef>
                <a:spcPts val="394"/>
              </a:spcBef>
              <a:buFont typeface="Arial" panose="020B0604020202020204" pitchFamily="34" charset="0"/>
              <a:buNone/>
              <a:defRPr sz="1260" kern="1200">
                <a:solidFill>
                  <a:schemeClr val="tx1">
                    <a:tint val="75000"/>
                  </a:schemeClr>
                </a:solidFill>
                <a:latin typeface="+mn-lt"/>
                <a:ea typeface="+mn-ea"/>
                <a:cs typeface="+mn-cs"/>
              </a:defRPr>
            </a:lvl9pPr>
          </a:lstStyle>
          <a:p>
            <a:r>
              <a:rPr lang="en-US"/>
              <a:t>OVW Grant Managers Derek O’Leary and Traci Rollins</a:t>
            </a:r>
          </a:p>
          <a:p>
            <a:r>
              <a:rPr lang="en-US"/>
              <a:t>December 11, 2024</a:t>
            </a:r>
            <a:endParaRPr lang="en-US" dirty="0"/>
          </a:p>
        </p:txBody>
      </p:sp>
      <p:sp>
        <p:nvSpPr>
          <p:cNvPr id="4" name="Date Placeholder 3">
            <a:extLst>
              <a:ext uri="{FF2B5EF4-FFF2-40B4-BE49-F238E27FC236}">
                <a16:creationId xmlns:a16="http://schemas.microsoft.com/office/drawing/2014/main" id="{284BDC6F-F51E-3F2C-F26C-D03C0E47B51B}"/>
              </a:ext>
            </a:extLst>
          </p:cNvPr>
          <p:cNvSpPr txBox="1">
            <a:spLocks/>
          </p:cNvSpPr>
          <p:nvPr/>
        </p:nvSpPr>
        <p:spPr>
          <a:xfrm>
            <a:off x="660083" y="5085080"/>
            <a:ext cx="2160270" cy="2921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D9F8818-8663-418F-88CC-D08CC9C29508}" type="datetimeFigureOut">
              <a:rPr lang="en-US" smtClean="0"/>
              <a:pPr/>
              <a:t>12/5/24</a:t>
            </a:fld>
            <a:endParaRPr lang="en-US" dirty="0"/>
          </a:p>
        </p:txBody>
      </p:sp>
      <p:sp>
        <p:nvSpPr>
          <p:cNvPr id="5" name="Slide Number Placeholder 5">
            <a:extLst>
              <a:ext uri="{FF2B5EF4-FFF2-40B4-BE49-F238E27FC236}">
                <a16:creationId xmlns:a16="http://schemas.microsoft.com/office/drawing/2014/main" id="{8FB0FED5-23D7-C847-AFD1-9AD8447CE9EB}"/>
              </a:ext>
            </a:extLst>
          </p:cNvPr>
          <p:cNvSpPr txBox="1">
            <a:spLocks/>
          </p:cNvSpPr>
          <p:nvPr/>
        </p:nvSpPr>
        <p:spPr>
          <a:xfrm>
            <a:off x="6780848" y="5085080"/>
            <a:ext cx="2160270" cy="2921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BA72BF-3C11-498F-A693-382A3FDDF100}" type="slidenum">
              <a:rPr lang="en-US" smtClean="0"/>
              <a:pPr/>
              <a:t>1</a:t>
            </a:fld>
            <a:endParaRPr lang="en-US" dirty="0"/>
          </a:p>
        </p:txBody>
      </p:sp>
      <p:sp>
        <p:nvSpPr>
          <p:cNvPr id="7" name="Rectangle 6" descr="Turquoise line">
            <a:extLst>
              <a:ext uri="{FF2B5EF4-FFF2-40B4-BE49-F238E27FC236}">
                <a16:creationId xmlns:a16="http://schemas.microsoft.com/office/drawing/2014/main" id="{D223FA37-E36A-7933-F247-079AB81D6D20}"/>
              </a:ext>
            </a:extLst>
          </p:cNvPr>
          <p:cNvSpPr/>
          <p:nvPr/>
        </p:nvSpPr>
        <p:spPr>
          <a:xfrm flipV="1">
            <a:off x="3198775" y="3059298"/>
            <a:ext cx="3434840" cy="108171"/>
          </a:xfrm>
          <a:prstGeom prst="rect">
            <a:avLst/>
          </a:prstGeom>
          <a:solidFill>
            <a:srgbClr val="4AA8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140C7F97-C14B-C6E7-794B-6A7F07B52FBA}"/>
              </a:ext>
            </a:extLst>
          </p:cNvPr>
          <p:cNvSpPr/>
          <p:nvPr/>
        </p:nvSpPr>
        <p:spPr>
          <a:xfrm>
            <a:off x="0" y="4716050"/>
            <a:ext cx="9601200" cy="837381"/>
          </a:xfrm>
          <a:prstGeom prst="rect">
            <a:avLst/>
          </a:prstGeom>
          <a:solidFill>
            <a:srgbClr val="0F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U.S. Department of Justice seal logo with eagle in the center, the words &quot;Department of Justice&quot; surrounding the eagle over a blue background, encompassed by a gold border&#10;">
            <a:extLst>
              <a:ext uri="{FF2B5EF4-FFF2-40B4-BE49-F238E27FC236}">
                <a16:creationId xmlns:a16="http://schemas.microsoft.com/office/drawing/2014/main" id="{469897CF-85CE-43EE-7269-861DBA4F9F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2139" y="4846319"/>
            <a:ext cx="563585" cy="563205"/>
          </a:xfrm>
          <a:prstGeom prst="rect">
            <a:avLst/>
          </a:prstGeom>
        </p:spPr>
      </p:pic>
      <p:pic>
        <p:nvPicPr>
          <p:cNvPr id="10" name="Picture 9" descr="U.S. Department of Justice Office on Violence Against Women white logo&#10;">
            <a:extLst>
              <a:ext uri="{FF2B5EF4-FFF2-40B4-BE49-F238E27FC236}">
                <a16:creationId xmlns:a16="http://schemas.microsoft.com/office/drawing/2014/main" id="{5FC783E5-C799-06C7-8FD6-50A452BD8F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2587" y="4753311"/>
            <a:ext cx="925394" cy="715099"/>
          </a:xfrm>
          <a:prstGeom prst="rect">
            <a:avLst/>
          </a:prstGeom>
        </p:spPr>
      </p:pic>
    </p:spTree>
    <p:extLst>
      <p:ext uri="{BB962C8B-B14F-4D97-AF65-F5344CB8AC3E}">
        <p14:creationId xmlns:p14="http://schemas.microsoft.com/office/powerpoint/2010/main" val="9864719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a:extLst>
              <a:ext uri="{FF2B5EF4-FFF2-40B4-BE49-F238E27FC236}">
                <a16:creationId xmlns:a16="http://schemas.microsoft.com/office/drawing/2014/main" id="{9FF62ECA-8616-0D55-D3CB-F706230C7C73}"/>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15310" y="-55774"/>
            <a:ext cx="8861895" cy="548329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A765FF29-1F3A-7BE0-8E76-334F4D860C20}"/>
              </a:ext>
            </a:extLst>
          </p:cNvPr>
          <p:cNvSpPr/>
          <p:nvPr/>
        </p:nvSpPr>
        <p:spPr>
          <a:xfrm>
            <a:off x="6152248" y="5175609"/>
            <a:ext cx="3508333" cy="369332"/>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b="1" cap="none" spc="0">
                <a:ln/>
                <a:solidFill>
                  <a:schemeClr val="accent1"/>
                </a:solidFill>
                <a:effectLst/>
              </a:rPr>
              <a:t>Boys and Girls Clubs of Puerto Rico</a:t>
            </a:r>
          </a:p>
        </p:txBody>
      </p:sp>
      <p:sp>
        <p:nvSpPr>
          <p:cNvPr id="5" name="Rectangle 4">
            <a:extLst>
              <a:ext uri="{FF2B5EF4-FFF2-40B4-BE49-F238E27FC236}">
                <a16:creationId xmlns:a16="http://schemas.microsoft.com/office/drawing/2014/main" id="{1E58C476-E757-D571-4045-7270D48D4CD5}"/>
              </a:ext>
            </a:extLst>
          </p:cNvPr>
          <p:cNvSpPr/>
          <p:nvPr/>
        </p:nvSpPr>
        <p:spPr>
          <a:xfrm>
            <a:off x="89825" y="752496"/>
            <a:ext cx="1986792" cy="92333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b="1" cap="none" spc="0">
                <a:ln/>
                <a:solidFill>
                  <a:schemeClr val="accent1"/>
                </a:solidFill>
                <a:effectLst/>
              </a:rPr>
              <a:t>Idaho Coalition against Sexual and Domestic Violence</a:t>
            </a:r>
          </a:p>
        </p:txBody>
      </p:sp>
      <p:sp>
        <p:nvSpPr>
          <p:cNvPr id="6" name="Rectangle 5">
            <a:extLst>
              <a:ext uri="{FF2B5EF4-FFF2-40B4-BE49-F238E27FC236}">
                <a16:creationId xmlns:a16="http://schemas.microsoft.com/office/drawing/2014/main" id="{D3C973E1-A7A9-95DA-5F89-361C371683C0}"/>
              </a:ext>
            </a:extLst>
          </p:cNvPr>
          <p:cNvSpPr/>
          <p:nvPr/>
        </p:nvSpPr>
        <p:spPr>
          <a:xfrm>
            <a:off x="7811759" y="2663167"/>
            <a:ext cx="1789441" cy="646331"/>
          </a:xfrm>
          <a:prstGeom prst="rect">
            <a:avLst/>
          </a:prstGeom>
          <a:noFill/>
        </p:spPr>
        <p:txBody>
          <a:bodyPr wrap="square" lIns="91440" tIns="45720" rIns="91440" bIns="45720">
            <a:spAutoFit/>
          </a:bodyPr>
          <a:lstStyle/>
          <a:p>
            <a:pPr algn="ctr"/>
            <a:r>
              <a:rPr lang="en-US" b="0" cap="none" spc="0">
                <a:ln w="0"/>
                <a:solidFill>
                  <a:schemeClr val="accent1"/>
                </a:solidFill>
                <a:effectLst>
                  <a:outerShdw blurRad="38100" dist="25400" dir="5400000" algn="ctr" rotWithShape="0">
                    <a:srgbClr val="6E747A">
                      <a:alpha val="43000"/>
                    </a:srgbClr>
                  </a:outerShdw>
                </a:effectLst>
              </a:rPr>
              <a:t>Peaceful Families Project</a:t>
            </a:r>
          </a:p>
        </p:txBody>
      </p:sp>
      <p:cxnSp>
        <p:nvCxnSpPr>
          <p:cNvPr id="8" name="Straight Arrow Connector 7">
            <a:extLst>
              <a:ext uri="{FF2B5EF4-FFF2-40B4-BE49-F238E27FC236}">
                <a16:creationId xmlns:a16="http://schemas.microsoft.com/office/drawing/2014/main" id="{A30BA101-BB11-837E-5A97-AEC5B34102DA}"/>
              </a:ext>
            </a:extLst>
          </p:cNvPr>
          <p:cNvCxnSpPr>
            <a:cxnSpLocks/>
          </p:cNvCxnSpPr>
          <p:nvPr/>
        </p:nvCxnSpPr>
        <p:spPr>
          <a:xfrm>
            <a:off x="1831536" y="1347952"/>
            <a:ext cx="38005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5FCA748D-6426-EFC3-273F-2C503B8B46BD}"/>
              </a:ext>
            </a:extLst>
          </p:cNvPr>
          <p:cNvCxnSpPr>
            <a:cxnSpLocks/>
          </p:cNvCxnSpPr>
          <p:nvPr/>
        </p:nvCxnSpPr>
        <p:spPr>
          <a:xfrm flipH="1" flipV="1">
            <a:off x="7906414" y="2542841"/>
            <a:ext cx="192750" cy="1791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3AAB3E18-CBC2-BD42-3F1F-F77F3E8B9076}"/>
              </a:ext>
            </a:extLst>
          </p:cNvPr>
          <p:cNvCxnSpPr>
            <a:cxnSpLocks/>
          </p:cNvCxnSpPr>
          <p:nvPr/>
        </p:nvCxnSpPr>
        <p:spPr>
          <a:xfrm flipV="1">
            <a:off x="7906415" y="5116953"/>
            <a:ext cx="800064" cy="1076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3E0C70E1-83B7-A3E5-DBA7-90EA644CB45F}"/>
              </a:ext>
            </a:extLst>
          </p:cNvPr>
          <p:cNvSpPr/>
          <p:nvPr/>
        </p:nvSpPr>
        <p:spPr>
          <a:xfrm>
            <a:off x="5703290" y="680904"/>
            <a:ext cx="2066374" cy="1200329"/>
          </a:xfrm>
          <a:prstGeom prst="rect">
            <a:avLst/>
          </a:prstGeom>
          <a:noFill/>
        </p:spPr>
        <p:txBody>
          <a:bodyPr wrap="square" lIns="91440" tIns="45720" rIns="91440" bIns="45720">
            <a:spAutoFit/>
          </a:bodyPr>
          <a:lstStyle/>
          <a:p>
            <a:pPr algn="ctr"/>
            <a:r>
              <a:rPr lang="en-US" b="0" cap="none" spc="0">
                <a:ln w="0"/>
                <a:solidFill>
                  <a:schemeClr val="accent1"/>
                </a:solidFill>
                <a:effectLst>
                  <a:outerShdw blurRad="38100" dist="25400" dir="5400000" algn="ctr" rotWithShape="0">
                    <a:srgbClr val="6E747A">
                      <a:alpha val="43000"/>
                    </a:srgbClr>
                  </a:outerShdw>
                </a:effectLst>
              </a:rPr>
              <a:t>Battered Women’s Shelter of Summit and Medina Coutnies</a:t>
            </a:r>
          </a:p>
        </p:txBody>
      </p:sp>
      <p:cxnSp>
        <p:nvCxnSpPr>
          <p:cNvPr id="17" name="Straight Arrow Connector 16">
            <a:extLst>
              <a:ext uri="{FF2B5EF4-FFF2-40B4-BE49-F238E27FC236}">
                <a16:creationId xmlns:a16="http://schemas.microsoft.com/office/drawing/2014/main" id="{81BDD022-E459-1CAD-66C1-E1A1ACA78288}"/>
              </a:ext>
            </a:extLst>
          </p:cNvPr>
          <p:cNvCxnSpPr/>
          <p:nvPr/>
        </p:nvCxnSpPr>
        <p:spPr>
          <a:xfrm>
            <a:off x="6736477" y="1735810"/>
            <a:ext cx="59530" cy="4417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408C40C8-49FB-D660-16C9-315FA2A1C5E4}"/>
              </a:ext>
            </a:extLst>
          </p:cNvPr>
          <p:cNvSpPr/>
          <p:nvPr/>
        </p:nvSpPr>
        <p:spPr>
          <a:xfrm>
            <a:off x="5359980" y="1958369"/>
            <a:ext cx="982551" cy="923330"/>
          </a:xfrm>
          <a:prstGeom prst="rect">
            <a:avLst/>
          </a:prstGeom>
          <a:noFill/>
        </p:spPr>
        <p:txBody>
          <a:bodyPr wrap="square" lIns="91440" tIns="45720" rIns="91440" bIns="45720">
            <a:spAutoFit/>
          </a:bodyPr>
          <a:lstStyle/>
          <a:p>
            <a:pPr algn="ctr"/>
            <a:r>
              <a:rPr lang="en-US" b="0" cap="none" spc="0">
                <a:ln w="0"/>
                <a:solidFill>
                  <a:schemeClr val="accent1"/>
                </a:solidFill>
                <a:effectLst>
                  <a:outerShdw blurRad="38100" dist="25400" dir="5400000" algn="ctr" rotWithShape="0">
                    <a:srgbClr val="6E747A">
                      <a:alpha val="43000"/>
                    </a:srgbClr>
                  </a:outerShdw>
                </a:effectLst>
              </a:rPr>
              <a:t>Options for Youth</a:t>
            </a:r>
          </a:p>
        </p:txBody>
      </p:sp>
      <p:cxnSp>
        <p:nvCxnSpPr>
          <p:cNvPr id="20" name="Straight Arrow Connector 19">
            <a:extLst>
              <a:ext uri="{FF2B5EF4-FFF2-40B4-BE49-F238E27FC236}">
                <a16:creationId xmlns:a16="http://schemas.microsoft.com/office/drawing/2014/main" id="{9CEA6854-41DD-F6A6-1677-58BFB57A4561}"/>
              </a:ext>
            </a:extLst>
          </p:cNvPr>
          <p:cNvCxnSpPr/>
          <p:nvPr/>
        </p:nvCxnSpPr>
        <p:spPr>
          <a:xfrm flipV="1">
            <a:off x="5882008" y="1870779"/>
            <a:ext cx="61994" cy="2055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9CBF794E-9057-41AA-6554-ACB85DDAD1C7}"/>
              </a:ext>
            </a:extLst>
          </p:cNvPr>
          <p:cNvSpPr/>
          <p:nvPr/>
        </p:nvSpPr>
        <p:spPr>
          <a:xfrm>
            <a:off x="5153974" y="4193623"/>
            <a:ext cx="1456068" cy="923330"/>
          </a:xfrm>
          <a:prstGeom prst="rect">
            <a:avLst/>
          </a:prstGeom>
          <a:noFill/>
        </p:spPr>
        <p:txBody>
          <a:bodyPr wrap="square" lIns="91440" tIns="45720" rIns="91440" bIns="45720">
            <a:spAutoFit/>
          </a:bodyPr>
          <a:lstStyle/>
          <a:p>
            <a:pPr algn="ctr"/>
            <a:r>
              <a:rPr lang="en-US" b="0" cap="none" spc="0">
                <a:ln w="0"/>
                <a:solidFill>
                  <a:schemeClr val="accent1"/>
                </a:solidFill>
                <a:effectLst>
                  <a:outerShdw blurRad="38100" dist="25400" dir="5400000" algn="ctr" rotWithShape="0">
                    <a:srgbClr val="6E747A">
                      <a:alpha val="43000"/>
                    </a:srgbClr>
                  </a:outerShdw>
                </a:effectLst>
              </a:rPr>
              <a:t>Tabernacle Church of God in Christ</a:t>
            </a:r>
          </a:p>
        </p:txBody>
      </p:sp>
      <p:cxnSp>
        <p:nvCxnSpPr>
          <p:cNvPr id="23" name="Straight Arrow Connector 22">
            <a:extLst>
              <a:ext uri="{FF2B5EF4-FFF2-40B4-BE49-F238E27FC236}">
                <a16:creationId xmlns:a16="http://schemas.microsoft.com/office/drawing/2014/main" id="{7719C0C9-85A0-FC29-9C6D-C15D09976C71}"/>
              </a:ext>
            </a:extLst>
          </p:cNvPr>
          <p:cNvCxnSpPr/>
          <p:nvPr/>
        </p:nvCxnSpPr>
        <p:spPr>
          <a:xfrm flipH="1" flipV="1">
            <a:off x="5913005" y="3659322"/>
            <a:ext cx="30997" cy="5262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83579621-62E9-C7F9-A59F-38BF7F73AED7}"/>
              </a:ext>
            </a:extLst>
          </p:cNvPr>
          <p:cNvSpPr/>
          <p:nvPr/>
        </p:nvSpPr>
        <p:spPr>
          <a:xfrm>
            <a:off x="7228300" y="4447732"/>
            <a:ext cx="2404431" cy="646331"/>
          </a:xfrm>
          <a:prstGeom prst="rect">
            <a:avLst/>
          </a:prstGeom>
          <a:noFill/>
        </p:spPr>
        <p:txBody>
          <a:bodyPr wrap="square" lIns="91440" tIns="45720" rIns="91440" bIns="45720">
            <a:spAutoFit/>
          </a:bodyPr>
          <a:lstStyle/>
          <a:p>
            <a:pPr algn="ctr"/>
            <a:r>
              <a:rPr lang="en-US" b="0" cap="none" spc="0">
                <a:ln w="0"/>
                <a:solidFill>
                  <a:schemeClr val="accent1"/>
                </a:solidFill>
                <a:effectLst>
                  <a:outerShdw blurRad="38100" dist="25400" dir="5400000" algn="ctr" rotWithShape="0">
                    <a:srgbClr val="6E747A">
                      <a:alpha val="43000"/>
                    </a:srgbClr>
                  </a:outerShdw>
                </a:effectLst>
              </a:rPr>
              <a:t>The Carrie Meek Foundation</a:t>
            </a:r>
          </a:p>
        </p:txBody>
      </p:sp>
      <p:cxnSp>
        <p:nvCxnSpPr>
          <p:cNvPr id="26" name="Straight Arrow Connector 25">
            <a:extLst>
              <a:ext uri="{FF2B5EF4-FFF2-40B4-BE49-F238E27FC236}">
                <a16:creationId xmlns:a16="http://schemas.microsoft.com/office/drawing/2014/main" id="{C85EBB35-10EE-BD9B-1469-CC30E6FBB67A}"/>
              </a:ext>
            </a:extLst>
          </p:cNvPr>
          <p:cNvCxnSpPr/>
          <p:nvPr/>
        </p:nvCxnSpPr>
        <p:spPr>
          <a:xfrm flipH="1" flipV="1">
            <a:off x="7459697" y="4768772"/>
            <a:ext cx="325465" cy="694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2CCD9E65-7F97-42AC-26DC-54B02E997AA6}"/>
              </a:ext>
            </a:extLst>
          </p:cNvPr>
          <p:cNvSpPr/>
          <p:nvPr/>
        </p:nvSpPr>
        <p:spPr>
          <a:xfrm>
            <a:off x="7401706" y="4078400"/>
            <a:ext cx="1649874" cy="369332"/>
          </a:xfrm>
          <a:prstGeom prst="rect">
            <a:avLst/>
          </a:prstGeom>
          <a:noFill/>
        </p:spPr>
        <p:txBody>
          <a:bodyPr wrap="none" lIns="91440" tIns="45720" rIns="91440" bIns="45720">
            <a:spAutoFit/>
          </a:bodyPr>
          <a:lstStyle/>
          <a:p>
            <a:pPr algn="ctr"/>
            <a:r>
              <a:rPr lang="en-US" b="0" cap="none" spc="0">
                <a:ln w="0"/>
                <a:solidFill>
                  <a:schemeClr val="accent1"/>
                </a:solidFill>
                <a:effectLst>
                  <a:outerShdw blurRad="38100" dist="25400" dir="5400000" algn="ctr" rotWithShape="0">
                    <a:srgbClr val="6E747A">
                      <a:alpha val="43000"/>
                    </a:srgbClr>
                  </a:outerShdw>
                </a:effectLst>
              </a:rPr>
              <a:t>Hubbard House</a:t>
            </a:r>
          </a:p>
        </p:txBody>
      </p:sp>
      <p:cxnSp>
        <p:nvCxnSpPr>
          <p:cNvPr id="29" name="Straight Arrow Connector 28">
            <a:extLst>
              <a:ext uri="{FF2B5EF4-FFF2-40B4-BE49-F238E27FC236}">
                <a16:creationId xmlns:a16="http://schemas.microsoft.com/office/drawing/2014/main" id="{FB25B1DE-7E64-3A3A-50B5-2DEC4021A83F}"/>
              </a:ext>
            </a:extLst>
          </p:cNvPr>
          <p:cNvCxnSpPr/>
          <p:nvPr/>
        </p:nvCxnSpPr>
        <p:spPr>
          <a:xfrm flipH="1">
            <a:off x="7228300" y="4263066"/>
            <a:ext cx="31162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53AA9E0F-42EB-B30D-28E1-AECCC2C2E6A1}"/>
              </a:ext>
            </a:extLst>
          </p:cNvPr>
          <p:cNvSpPr/>
          <p:nvPr/>
        </p:nvSpPr>
        <p:spPr>
          <a:xfrm>
            <a:off x="7767887" y="1501592"/>
            <a:ext cx="1850542" cy="923330"/>
          </a:xfrm>
          <a:prstGeom prst="rect">
            <a:avLst/>
          </a:prstGeom>
          <a:noFill/>
        </p:spPr>
        <p:txBody>
          <a:bodyPr wrap="square" lIns="91440" tIns="45720" rIns="91440" bIns="45720">
            <a:spAutoFit/>
          </a:bodyPr>
          <a:lstStyle/>
          <a:p>
            <a:pPr algn="ctr"/>
            <a:r>
              <a:rPr lang="en-US" b="0" cap="none" spc="0">
                <a:ln w="0"/>
                <a:solidFill>
                  <a:schemeClr val="accent1"/>
                </a:solidFill>
                <a:effectLst>
                  <a:outerShdw blurRad="38100" dist="25400" dir="5400000" algn="ctr" rotWithShape="0">
                    <a:srgbClr val="6E747A">
                      <a:alpha val="43000"/>
                    </a:srgbClr>
                  </a:outerShdw>
                </a:effectLst>
              </a:rPr>
              <a:t>DC Coalition to End Sexual Violence</a:t>
            </a:r>
          </a:p>
        </p:txBody>
      </p:sp>
      <p:cxnSp>
        <p:nvCxnSpPr>
          <p:cNvPr id="32" name="Straight Arrow Connector 31">
            <a:extLst>
              <a:ext uri="{FF2B5EF4-FFF2-40B4-BE49-F238E27FC236}">
                <a16:creationId xmlns:a16="http://schemas.microsoft.com/office/drawing/2014/main" id="{B2696B84-BCBD-AF18-DE48-B28BE49ECD0A}"/>
              </a:ext>
            </a:extLst>
          </p:cNvPr>
          <p:cNvCxnSpPr/>
          <p:nvPr/>
        </p:nvCxnSpPr>
        <p:spPr>
          <a:xfrm flipH="1">
            <a:off x="7632915" y="1956661"/>
            <a:ext cx="593728" cy="3525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E058DC02-1E58-C5F2-024B-C9071167F3A5}"/>
              </a:ext>
            </a:extLst>
          </p:cNvPr>
          <p:cNvSpPr/>
          <p:nvPr/>
        </p:nvSpPr>
        <p:spPr>
          <a:xfrm>
            <a:off x="1723127" y="2177512"/>
            <a:ext cx="1265125" cy="646331"/>
          </a:xfrm>
          <a:prstGeom prst="rect">
            <a:avLst/>
          </a:prstGeom>
          <a:noFill/>
        </p:spPr>
        <p:txBody>
          <a:bodyPr wrap="square" lIns="91440" tIns="45720" rIns="91440" bIns="45720">
            <a:spAutoFit/>
          </a:bodyPr>
          <a:lstStyle/>
          <a:p>
            <a:pPr algn="ctr"/>
            <a:r>
              <a:rPr lang="en-US" b="0" cap="none" spc="0">
                <a:ln w="0"/>
                <a:solidFill>
                  <a:schemeClr val="accent1"/>
                </a:solidFill>
                <a:effectLst>
                  <a:outerShdw blurRad="38100" dist="25400" dir="5400000" algn="ctr" rotWithShape="0">
                    <a:srgbClr val="6E747A">
                      <a:alpha val="43000"/>
                    </a:srgbClr>
                  </a:outerShdw>
                </a:effectLst>
              </a:rPr>
              <a:t>Malouf Foundation</a:t>
            </a:r>
          </a:p>
        </p:txBody>
      </p:sp>
      <p:cxnSp>
        <p:nvCxnSpPr>
          <p:cNvPr id="36" name="Straight Arrow Connector 35">
            <a:extLst>
              <a:ext uri="{FF2B5EF4-FFF2-40B4-BE49-F238E27FC236}">
                <a16:creationId xmlns:a16="http://schemas.microsoft.com/office/drawing/2014/main" id="{EE35F03A-078C-1CE2-2754-3A8A78AFA891}"/>
              </a:ext>
            </a:extLst>
          </p:cNvPr>
          <p:cNvCxnSpPr/>
          <p:nvPr/>
        </p:nvCxnSpPr>
        <p:spPr>
          <a:xfrm flipH="1" flipV="1">
            <a:off x="2248054" y="1906082"/>
            <a:ext cx="92990" cy="3405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8272E48D-8CC1-2D38-EFB0-0AD326EF56EC}"/>
              </a:ext>
            </a:extLst>
          </p:cNvPr>
          <p:cNvSpPr/>
          <p:nvPr/>
        </p:nvSpPr>
        <p:spPr>
          <a:xfrm>
            <a:off x="1383751" y="-119315"/>
            <a:ext cx="6922696" cy="707886"/>
          </a:xfrm>
          <a:prstGeom prst="rect">
            <a:avLst/>
          </a:prstGeom>
          <a:noFill/>
        </p:spPr>
        <p:txBody>
          <a:bodyPr wrap="square" lIns="91440" tIns="45720" rIns="91440" bIns="45720">
            <a:spAutoFit/>
          </a:bodyPr>
          <a:lstStyle/>
          <a:p>
            <a:pPr algn="ctr"/>
            <a:r>
              <a:rPr lang="en-US" sz="4000" b="0" cap="none" spc="0">
                <a:ln w="0"/>
                <a:solidFill>
                  <a:schemeClr val="accent1"/>
                </a:solidFill>
                <a:effectLst>
                  <a:outerShdw blurRad="38100" dist="25400" dir="5400000" algn="ctr" rotWithShape="0">
                    <a:srgbClr val="6E747A">
                      <a:alpha val="43000"/>
                    </a:srgbClr>
                  </a:outerShdw>
                </a:effectLst>
              </a:rPr>
              <a:t>EM Grants in FY 2024</a:t>
            </a:r>
          </a:p>
        </p:txBody>
      </p:sp>
    </p:spTree>
    <p:extLst>
      <p:ext uri="{BB962C8B-B14F-4D97-AF65-F5344CB8AC3E}">
        <p14:creationId xmlns:p14="http://schemas.microsoft.com/office/powerpoint/2010/main" val="10543737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06E4E0-BA2E-D525-D258-D241252B9AD3}"/>
              </a:ext>
            </a:extLst>
          </p:cNvPr>
          <p:cNvSpPr txBox="1">
            <a:spLocks/>
          </p:cNvSpPr>
          <p:nvPr/>
        </p:nvSpPr>
        <p:spPr>
          <a:xfrm>
            <a:off x="660083" y="5085080"/>
            <a:ext cx="2160270" cy="2921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D9F8818-8663-418F-88CC-D08CC9C29508}" type="datetimeFigureOut">
              <a:rPr lang="en-US" smtClean="0"/>
              <a:pPr/>
              <a:t>12/5/24</a:t>
            </a:fld>
            <a:endParaRPr lang="en-US" dirty="0"/>
          </a:p>
        </p:txBody>
      </p:sp>
      <p:sp>
        <p:nvSpPr>
          <p:cNvPr id="3" name="Slide Number Placeholder 3">
            <a:extLst>
              <a:ext uri="{FF2B5EF4-FFF2-40B4-BE49-F238E27FC236}">
                <a16:creationId xmlns:a16="http://schemas.microsoft.com/office/drawing/2014/main" id="{5D62FC0A-EE63-10AB-EFB8-0231A02665D1}"/>
              </a:ext>
            </a:extLst>
          </p:cNvPr>
          <p:cNvSpPr txBox="1">
            <a:spLocks/>
          </p:cNvSpPr>
          <p:nvPr/>
        </p:nvSpPr>
        <p:spPr>
          <a:xfrm>
            <a:off x="6780848" y="5085080"/>
            <a:ext cx="2160270" cy="2921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BA72BF-3C11-498F-A693-382A3FDDF100}" type="slidenum">
              <a:rPr lang="en-US" smtClean="0"/>
              <a:pPr/>
              <a:t>11</a:t>
            </a:fld>
            <a:endParaRPr lang="en-US" dirty="0"/>
          </a:p>
        </p:txBody>
      </p:sp>
      <p:sp>
        <p:nvSpPr>
          <p:cNvPr id="5" name="Rectangle 4">
            <a:extLst>
              <a:ext uri="{FF2B5EF4-FFF2-40B4-BE49-F238E27FC236}">
                <a16:creationId xmlns:a16="http://schemas.microsoft.com/office/drawing/2014/main" id="{D3024443-C966-71CA-0D87-0F19184DA90C}"/>
              </a:ext>
            </a:extLst>
          </p:cNvPr>
          <p:cNvSpPr/>
          <p:nvPr/>
        </p:nvSpPr>
        <p:spPr>
          <a:xfrm>
            <a:off x="0" y="4716050"/>
            <a:ext cx="9601200" cy="837381"/>
          </a:xfrm>
          <a:prstGeom prst="rect">
            <a:avLst/>
          </a:prstGeom>
          <a:solidFill>
            <a:srgbClr val="0F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U.S. Department of Justice seal logo with eagle in the center, the words &quot;Department of Justice&quot; surrounding the eagle over a blue background, encompassed by a gold border&#10;">
            <a:extLst>
              <a:ext uri="{FF2B5EF4-FFF2-40B4-BE49-F238E27FC236}">
                <a16:creationId xmlns:a16="http://schemas.microsoft.com/office/drawing/2014/main" id="{52461E83-D068-069C-53E8-F7A9157D06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2139" y="4846319"/>
            <a:ext cx="563585" cy="563205"/>
          </a:xfrm>
          <a:prstGeom prst="rect">
            <a:avLst/>
          </a:prstGeom>
        </p:spPr>
      </p:pic>
      <p:pic>
        <p:nvPicPr>
          <p:cNvPr id="7" name="Picture 6" descr="U.S. Department of Justice Office on Violence Against Women white logo&#10;">
            <a:extLst>
              <a:ext uri="{FF2B5EF4-FFF2-40B4-BE49-F238E27FC236}">
                <a16:creationId xmlns:a16="http://schemas.microsoft.com/office/drawing/2014/main" id="{66DF72C0-EAEA-E1FA-FD2A-796A2649AA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2587" y="4753311"/>
            <a:ext cx="925394" cy="715099"/>
          </a:xfrm>
          <a:prstGeom prst="rect">
            <a:avLst/>
          </a:prstGeom>
        </p:spPr>
      </p:pic>
      <p:sp>
        <p:nvSpPr>
          <p:cNvPr id="8" name="Title 1">
            <a:extLst>
              <a:ext uri="{FF2B5EF4-FFF2-40B4-BE49-F238E27FC236}">
                <a16:creationId xmlns:a16="http://schemas.microsoft.com/office/drawing/2014/main" id="{C364C557-07DE-D290-412F-1F2338D5C9E9}"/>
              </a:ext>
            </a:extLst>
          </p:cNvPr>
          <p:cNvSpPr txBox="1">
            <a:spLocks/>
          </p:cNvSpPr>
          <p:nvPr/>
        </p:nvSpPr>
        <p:spPr>
          <a:xfrm>
            <a:off x="799096" y="870964"/>
            <a:ext cx="7533509" cy="2654678"/>
          </a:xfrm>
          <a:prstGeom prst="rect">
            <a:avLst/>
          </a:prstGeom>
        </p:spPr>
        <p:txBody>
          <a:bodyPr>
            <a:normAutofit/>
          </a:bodyPr>
          <a:lstStyle>
            <a:lvl1pPr algn="l" defTabSz="720090" rtl="0" eaLnBrk="1" latinLnBrk="0" hangingPunct="1">
              <a:lnSpc>
                <a:spcPct val="90000"/>
              </a:lnSpc>
              <a:spcBef>
                <a:spcPct val="0"/>
              </a:spcBef>
              <a:buNone/>
              <a:defRPr sz="2000" b="1" kern="1200">
                <a:ln>
                  <a:solidFill>
                    <a:srgbClr val="0F153E"/>
                  </a:solidFill>
                </a:ln>
                <a:solidFill>
                  <a:srgbClr val="0F153E"/>
                </a:solidFill>
                <a:latin typeface="Book Antiqua" panose="02040602050305030304" pitchFamily="18" charset="0"/>
                <a:ea typeface="+mj-ea"/>
                <a:cs typeface="+mj-cs"/>
              </a:defRPr>
            </a:lvl1pPr>
          </a:lstStyle>
          <a:p>
            <a:endParaRPr lang="en-US" dirty="0"/>
          </a:p>
        </p:txBody>
      </p:sp>
      <p:sp>
        <p:nvSpPr>
          <p:cNvPr id="13" name="TextBox 12">
            <a:extLst>
              <a:ext uri="{FF2B5EF4-FFF2-40B4-BE49-F238E27FC236}">
                <a16:creationId xmlns:a16="http://schemas.microsoft.com/office/drawing/2014/main" id="{00EE4076-6311-D71A-C0CC-39BA348F1851}"/>
              </a:ext>
            </a:extLst>
          </p:cNvPr>
          <p:cNvSpPr txBox="1"/>
          <p:nvPr/>
        </p:nvSpPr>
        <p:spPr>
          <a:xfrm>
            <a:off x="10068" y="-85566"/>
            <a:ext cx="4092277" cy="5170646"/>
          </a:xfrm>
          <a:prstGeom prst="rect">
            <a:avLst/>
          </a:prstGeom>
          <a:noFill/>
        </p:spPr>
        <p:txBody>
          <a:bodyPr wrap="square" rtlCol="0">
            <a:spAutoFit/>
          </a:bodyPr>
          <a:lstStyle/>
          <a:p>
            <a:r>
              <a:rPr lang="en-US" sz="2400" b="1">
                <a:latin typeface="+mj-lt"/>
              </a:rPr>
              <a:t>Connect with someone from another EM project and share about your work:</a:t>
            </a:r>
          </a:p>
          <a:p>
            <a:endParaRPr lang="en-US" sz="2400"/>
          </a:p>
          <a:p>
            <a:r>
              <a:rPr lang="en-US" sz="2400" i="1"/>
              <a:t>What was your path to this Engaging Men work? </a:t>
            </a:r>
          </a:p>
          <a:p>
            <a:endParaRPr lang="en-US" sz="2400" i="1"/>
          </a:p>
          <a:p>
            <a:r>
              <a:rPr lang="en-US" sz="2400" i="1"/>
              <a:t>What are your goals for your EM project?</a:t>
            </a:r>
          </a:p>
          <a:p>
            <a:endParaRPr lang="en-US" sz="2400" i="1"/>
          </a:p>
          <a:p>
            <a:r>
              <a:rPr lang="en-US" sz="2400" i="1"/>
              <a:t>As you start your project, what are you most enthusiastic about? Most uncertain about? </a:t>
            </a:r>
          </a:p>
          <a:p>
            <a:endParaRPr lang="en-US"/>
          </a:p>
        </p:txBody>
      </p:sp>
      <p:pic>
        <p:nvPicPr>
          <p:cNvPr id="15" name="Picture 14">
            <a:extLst>
              <a:ext uri="{FF2B5EF4-FFF2-40B4-BE49-F238E27FC236}">
                <a16:creationId xmlns:a16="http://schemas.microsoft.com/office/drawing/2014/main" id="{E23255F5-591D-663A-869A-DA718A3A4D25}"/>
              </a:ext>
            </a:extLst>
          </p:cNvPr>
          <p:cNvPicPr>
            <a:picLocks noChangeAspect="1"/>
          </p:cNvPicPr>
          <p:nvPr/>
        </p:nvPicPr>
        <p:blipFill>
          <a:blip r:embed="rId4"/>
          <a:stretch>
            <a:fillRect/>
          </a:stretch>
        </p:blipFill>
        <p:spPr>
          <a:xfrm>
            <a:off x="3984104" y="764628"/>
            <a:ext cx="5607028" cy="3317834"/>
          </a:xfrm>
          <a:prstGeom prst="rect">
            <a:avLst/>
          </a:prstGeom>
        </p:spPr>
      </p:pic>
    </p:spTree>
    <p:extLst>
      <p:ext uri="{BB962C8B-B14F-4D97-AF65-F5344CB8AC3E}">
        <p14:creationId xmlns:p14="http://schemas.microsoft.com/office/powerpoint/2010/main" val="4270307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D9BF0E-662A-90E8-470B-136183DDAA91}"/>
              </a:ext>
            </a:extLst>
          </p:cNvPr>
          <p:cNvSpPr/>
          <p:nvPr/>
        </p:nvSpPr>
        <p:spPr>
          <a:xfrm>
            <a:off x="0" y="-87464"/>
            <a:ext cx="9601200" cy="5640895"/>
          </a:xfrm>
          <a:prstGeom prst="rect">
            <a:avLst/>
          </a:prstGeom>
          <a:solidFill>
            <a:srgbClr val="0F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U.S. Department of Justice seal logo with eagle in the center, the words &quot;Department of Justice&quot; surrounding the eagle over a blue background, encompassed by a gold border&#10;">
            <a:extLst>
              <a:ext uri="{FF2B5EF4-FFF2-40B4-BE49-F238E27FC236}">
                <a16:creationId xmlns:a16="http://schemas.microsoft.com/office/drawing/2014/main" id="{5B1692EE-8404-D39F-BB2B-D7C42D9C12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9955" y="4732817"/>
            <a:ext cx="563585" cy="563205"/>
          </a:xfrm>
          <a:prstGeom prst="rect">
            <a:avLst/>
          </a:prstGeom>
        </p:spPr>
      </p:pic>
      <p:pic>
        <p:nvPicPr>
          <p:cNvPr id="4" name="Picture 3" descr="U.S. Department of Justice Office on Violence Against Women white logo&#10;">
            <a:extLst>
              <a:ext uri="{FF2B5EF4-FFF2-40B4-BE49-F238E27FC236}">
                <a16:creationId xmlns:a16="http://schemas.microsoft.com/office/drawing/2014/main" id="{800082D3-3415-D3E9-177C-7F9276D1A1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0403" y="4639809"/>
            <a:ext cx="925394" cy="715099"/>
          </a:xfrm>
          <a:prstGeom prst="rect">
            <a:avLst/>
          </a:prstGeom>
        </p:spPr>
      </p:pic>
      <p:sp>
        <p:nvSpPr>
          <p:cNvPr id="5" name="Title 1">
            <a:extLst>
              <a:ext uri="{FF2B5EF4-FFF2-40B4-BE49-F238E27FC236}">
                <a16:creationId xmlns:a16="http://schemas.microsoft.com/office/drawing/2014/main" id="{5FA98CED-9F6E-3B5B-9F85-0599E292F66B}"/>
              </a:ext>
            </a:extLst>
          </p:cNvPr>
          <p:cNvSpPr txBox="1">
            <a:spLocks/>
          </p:cNvSpPr>
          <p:nvPr/>
        </p:nvSpPr>
        <p:spPr>
          <a:xfrm>
            <a:off x="1459123" y="580806"/>
            <a:ext cx="6943897" cy="2137409"/>
          </a:xfrm>
          <a:prstGeom prst="rect">
            <a:avLst/>
          </a:prstGeom>
          <a:noFill/>
        </p:spPr>
        <p:txBody>
          <a:bodyPr anchor="b"/>
          <a:lstStyle>
            <a:lvl1pPr algn="ctr" defTabSz="720090" rtl="0" eaLnBrk="1" latinLnBrk="0" hangingPunct="1">
              <a:lnSpc>
                <a:spcPct val="90000"/>
              </a:lnSpc>
              <a:spcBef>
                <a:spcPct val="0"/>
              </a:spcBef>
              <a:buNone/>
              <a:defRPr sz="4400" b="1" kern="1200">
                <a:ln>
                  <a:solidFill>
                    <a:schemeClr val="bg1"/>
                  </a:solidFill>
                </a:ln>
                <a:solidFill>
                  <a:schemeClr val="bg1"/>
                </a:solidFill>
                <a:latin typeface="Book Antiqua" panose="02040602050305030304" pitchFamily="18" charset="0"/>
                <a:ea typeface="+mj-ea"/>
                <a:cs typeface="+mj-cs"/>
              </a:defRPr>
            </a:lvl1pPr>
          </a:lstStyle>
          <a:p>
            <a:r>
              <a:rPr lang="en-US"/>
              <a:t>Questions so far about the EM Program?</a:t>
            </a:r>
            <a:endParaRPr lang="en-US" dirty="0"/>
          </a:p>
        </p:txBody>
      </p:sp>
      <p:sp>
        <p:nvSpPr>
          <p:cNvPr id="7" name="Rectangle 6">
            <a:extLst>
              <a:ext uri="{FF2B5EF4-FFF2-40B4-BE49-F238E27FC236}">
                <a16:creationId xmlns:a16="http://schemas.microsoft.com/office/drawing/2014/main" id="{73AC4490-D18B-7DAC-E51D-744417DB4681}"/>
              </a:ext>
            </a:extLst>
          </p:cNvPr>
          <p:cNvSpPr/>
          <p:nvPr/>
        </p:nvSpPr>
        <p:spPr>
          <a:xfrm flipV="1">
            <a:off x="660082" y="1217389"/>
            <a:ext cx="3434840" cy="108171"/>
          </a:xfrm>
          <a:prstGeom prst="rect">
            <a:avLst/>
          </a:prstGeom>
          <a:solidFill>
            <a:srgbClr val="0F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descr="Turquoise line">
            <a:extLst>
              <a:ext uri="{FF2B5EF4-FFF2-40B4-BE49-F238E27FC236}">
                <a16:creationId xmlns:a16="http://schemas.microsoft.com/office/drawing/2014/main" id="{07B19F94-B350-4C1A-095A-A2C585189639}"/>
              </a:ext>
            </a:extLst>
          </p:cNvPr>
          <p:cNvSpPr/>
          <p:nvPr/>
        </p:nvSpPr>
        <p:spPr>
          <a:xfrm flipV="1">
            <a:off x="3078179" y="2825858"/>
            <a:ext cx="3434840" cy="108171"/>
          </a:xfrm>
          <a:prstGeom prst="rect">
            <a:avLst/>
          </a:prstGeom>
          <a:solidFill>
            <a:srgbClr val="4AA8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594482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F2421C-C522-5568-CCDF-4ECF616FA9B4}"/>
              </a:ext>
            </a:extLst>
          </p:cNvPr>
          <p:cNvSpPr txBox="1">
            <a:spLocks/>
          </p:cNvSpPr>
          <p:nvPr/>
        </p:nvSpPr>
        <p:spPr>
          <a:xfrm>
            <a:off x="660083" y="5085080"/>
            <a:ext cx="2160270" cy="2921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D9F8818-8663-418F-88CC-D08CC9C29508}" type="datetimeFigureOut">
              <a:rPr lang="en-US" smtClean="0"/>
              <a:pPr/>
              <a:t>12/5/24</a:t>
            </a:fld>
            <a:endParaRPr lang="en-US" dirty="0"/>
          </a:p>
        </p:txBody>
      </p:sp>
      <p:sp>
        <p:nvSpPr>
          <p:cNvPr id="3" name="Slide Number Placeholder 3">
            <a:extLst>
              <a:ext uri="{FF2B5EF4-FFF2-40B4-BE49-F238E27FC236}">
                <a16:creationId xmlns:a16="http://schemas.microsoft.com/office/drawing/2014/main" id="{2DB78B06-AF09-96F7-6F10-A7168DB160BF}"/>
              </a:ext>
            </a:extLst>
          </p:cNvPr>
          <p:cNvSpPr txBox="1">
            <a:spLocks/>
          </p:cNvSpPr>
          <p:nvPr/>
        </p:nvSpPr>
        <p:spPr>
          <a:xfrm>
            <a:off x="6780848" y="5085080"/>
            <a:ext cx="2160270" cy="2921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BA72BF-3C11-498F-A693-382A3FDDF100}" type="slidenum">
              <a:rPr lang="en-US" smtClean="0"/>
              <a:pPr/>
              <a:t>13</a:t>
            </a:fld>
            <a:endParaRPr lang="en-US" dirty="0"/>
          </a:p>
        </p:txBody>
      </p:sp>
      <p:sp>
        <p:nvSpPr>
          <p:cNvPr id="4" name="Rectangle 3">
            <a:extLst>
              <a:ext uri="{FF2B5EF4-FFF2-40B4-BE49-F238E27FC236}">
                <a16:creationId xmlns:a16="http://schemas.microsoft.com/office/drawing/2014/main" id="{30328898-61F3-07CE-3118-734C56E82E65}"/>
              </a:ext>
            </a:extLst>
          </p:cNvPr>
          <p:cNvSpPr/>
          <p:nvPr/>
        </p:nvSpPr>
        <p:spPr>
          <a:xfrm flipV="1">
            <a:off x="660082" y="1217389"/>
            <a:ext cx="3434840" cy="1081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EE5BF0F6-6BE1-3590-1C98-040BCABEA1A1}"/>
              </a:ext>
            </a:extLst>
          </p:cNvPr>
          <p:cNvSpPr/>
          <p:nvPr/>
        </p:nvSpPr>
        <p:spPr>
          <a:xfrm>
            <a:off x="0" y="4716050"/>
            <a:ext cx="9601200" cy="837381"/>
          </a:xfrm>
          <a:prstGeom prst="rect">
            <a:avLst/>
          </a:prstGeom>
          <a:solidFill>
            <a:srgbClr val="0F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U.S. Department of Justice seal logo with eagle in the center, the words &quot;Department of Justice&quot; surrounding the eagle over a blue background, encompassed by a gold border&#10;">
            <a:extLst>
              <a:ext uri="{FF2B5EF4-FFF2-40B4-BE49-F238E27FC236}">
                <a16:creationId xmlns:a16="http://schemas.microsoft.com/office/drawing/2014/main" id="{2568A5F4-172D-2A65-8DAC-A54A313043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2139" y="4846319"/>
            <a:ext cx="563585" cy="563205"/>
          </a:xfrm>
          <a:prstGeom prst="rect">
            <a:avLst/>
          </a:prstGeom>
        </p:spPr>
      </p:pic>
      <p:pic>
        <p:nvPicPr>
          <p:cNvPr id="7" name="Picture 6" descr="U.S. Department of Justice Office on Violence Against Women white logo&#10;">
            <a:extLst>
              <a:ext uri="{FF2B5EF4-FFF2-40B4-BE49-F238E27FC236}">
                <a16:creationId xmlns:a16="http://schemas.microsoft.com/office/drawing/2014/main" id="{75C333C2-4100-7B1E-B3CF-2A8ADFC1BA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2587" y="4753311"/>
            <a:ext cx="925394" cy="715099"/>
          </a:xfrm>
          <a:prstGeom prst="rect">
            <a:avLst/>
          </a:prstGeom>
        </p:spPr>
      </p:pic>
      <p:sp>
        <p:nvSpPr>
          <p:cNvPr id="8" name="Title 1">
            <a:extLst>
              <a:ext uri="{FF2B5EF4-FFF2-40B4-BE49-F238E27FC236}">
                <a16:creationId xmlns:a16="http://schemas.microsoft.com/office/drawing/2014/main" id="{5FEB1F51-B6C0-01C8-EF97-1589A47445CF}"/>
              </a:ext>
            </a:extLst>
          </p:cNvPr>
          <p:cNvSpPr txBox="1">
            <a:spLocks/>
          </p:cNvSpPr>
          <p:nvPr/>
        </p:nvSpPr>
        <p:spPr>
          <a:xfrm>
            <a:off x="485052" y="1123499"/>
            <a:ext cx="8808719" cy="2654678"/>
          </a:xfrm>
          <a:prstGeom prst="rect">
            <a:avLst/>
          </a:prstGeom>
        </p:spPr>
        <p:txBody>
          <a:bodyPr>
            <a:normAutofit/>
          </a:bodyPr>
          <a:lstStyle>
            <a:lvl1pPr algn="l" defTabSz="720090" rtl="0" eaLnBrk="1" latinLnBrk="0" hangingPunct="1">
              <a:lnSpc>
                <a:spcPct val="90000"/>
              </a:lnSpc>
              <a:spcBef>
                <a:spcPct val="0"/>
              </a:spcBef>
              <a:buNone/>
              <a:defRPr sz="4800" b="1" kern="1200">
                <a:ln>
                  <a:solidFill>
                    <a:srgbClr val="0F153E"/>
                  </a:solidFill>
                </a:ln>
                <a:solidFill>
                  <a:srgbClr val="0F153E"/>
                </a:solidFill>
                <a:latin typeface="Book Antiqua" panose="02040602050305030304" pitchFamily="18" charset="0"/>
                <a:ea typeface="+mj-ea"/>
                <a:cs typeface="+mj-cs"/>
              </a:defRPr>
            </a:lvl1pPr>
          </a:lstStyle>
          <a:p>
            <a:r>
              <a:rPr lang="en-US" i="1"/>
              <a:t>2. What are my responsibilities as an EM grant recipient or sub-recipient?</a:t>
            </a:r>
          </a:p>
        </p:txBody>
      </p:sp>
    </p:spTree>
    <p:extLst>
      <p:ext uri="{BB962C8B-B14F-4D97-AF65-F5344CB8AC3E}">
        <p14:creationId xmlns:p14="http://schemas.microsoft.com/office/powerpoint/2010/main" val="2896282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EF391-09BA-D50C-B021-066F084336B9}"/>
              </a:ext>
            </a:extLst>
          </p:cNvPr>
          <p:cNvSpPr txBox="1">
            <a:spLocks/>
          </p:cNvSpPr>
          <p:nvPr/>
        </p:nvSpPr>
        <p:spPr>
          <a:xfrm>
            <a:off x="2596576" y="31160"/>
            <a:ext cx="6186487" cy="582594"/>
          </a:xfrm>
          <a:prstGeom prst="rect">
            <a:avLst/>
          </a:prstGeom>
        </p:spPr>
        <p:txBody>
          <a:bodyPr/>
          <a:lstStyle>
            <a:lvl1pPr algn="l" defTabSz="720090" rtl="0" eaLnBrk="1" latinLnBrk="0" hangingPunct="1">
              <a:lnSpc>
                <a:spcPct val="90000"/>
              </a:lnSpc>
              <a:spcBef>
                <a:spcPct val="0"/>
              </a:spcBef>
              <a:buNone/>
              <a:defRPr sz="3465" b="1" kern="1200">
                <a:ln>
                  <a:solidFill>
                    <a:srgbClr val="0F153E"/>
                  </a:solidFill>
                </a:ln>
                <a:solidFill>
                  <a:srgbClr val="0F153E"/>
                </a:solidFill>
                <a:latin typeface="Book Antiqua" panose="02040602050305030304" pitchFamily="18" charset="0"/>
                <a:ea typeface="+mj-ea"/>
                <a:cs typeface="+mj-cs"/>
              </a:defRPr>
            </a:lvl1pPr>
          </a:lstStyle>
          <a:p>
            <a:r>
              <a:rPr lang="en-US"/>
              <a:t>Grant project timeline</a:t>
            </a:r>
            <a:endParaRPr lang="en-US" dirty="0"/>
          </a:p>
        </p:txBody>
      </p:sp>
      <p:sp>
        <p:nvSpPr>
          <p:cNvPr id="5" name="Date Placeholder 4">
            <a:extLst>
              <a:ext uri="{FF2B5EF4-FFF2-40B4-BE49-F238E27FC236}">
                <a16:creationId xmlns:a16="http://schemas.microsoft.com/office/drawing/2014/main" id="{4230BB9F-1EAD-EE54-A907-E1083CE6A9DB}"/>
              </a:ext>
            </a:extLst>
          </p:cNvPr>
          <p:cNvSpPr txBox="1">
            <a:spLocks/>
          </p:cNvSpPr>
          <p:nvPr/>
        </p:nvSpPr>
        <p:spPr>
          <a:xfrm>
            <a:off x="660083" y="5085080"/>
            <a:ext cx="2160270" cy="2921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D9F8818-8663-418F-88CC-D08CC9C29508}" type="datetimeFigureOut">
              <a:rPr lang="en-US" smtClean="0"/>
              <a:pPr/>
              <a:t>12/5/24</a:t>
            </a:fld>
            <a:endParaRPr lang="en-US" dirty="0"/>
          </a:p>
        </p:txBody>
      </p:sp>
      <p:sp>
        <p:nvSpPr>
          <p:cNvPr id="6" name="Slide Number Placeholder 6">
            <a:extLst>
              <a:ext uri="{FF2B5EF4-FFF2-40B4-BE49-F238E27FC236}">
                <a16:creationId xmlns:a16="http://schemas.microsoft.com/office/drawing/2014/main" id="{F8826DA0-BDC0-16BB-4BF6-30A6C589B849}"/>
              </a:ext>
            </a:extLst>
          </p:cNvPr>
          <p:cNvSpPr txBox="1">
            <a:spLocks/>
          </p:cNvSpPr>
          <p:nvPr/>
        </p:nvSpPr>
        <p:spPr>
          <a:xfrm>
            <a:off x="6780848" y="5085080"/>
            <a:ext cx="2160270" cy="2921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BA72BF-3C11-498F-A693-382A3FDDF100}" type="slidenum">
              <a:rPr lang="en-US" smtClean="0"/>
              <a:pPr/>
              <a:t>14</a:t>
            </a:fld>
            <a:endParaRPr lang="en-US" dirty="0"/>
          </a:p>
        </p:txBody>
      </p:sp>
      <p:sp>
        <p:nvSpPr>
          <p:cNvPr id="7" name="Rectangle 6">
            <a:extLst>
              <a:ext uri="{FF2B5EF4-FFF2-40B4-BE49-F238E27FC236}">
                <a16:creationId xmlns:a16="http://schemas.microsoft.com/office/drawing/2014/main" id="{BBB1B443-2E7C-25DC-F1DF-A010E9B6B130}"/>
              </a:ext>
            </a:extLst>
          </p:cNvPr>
          <p:cNvSpPr/>
          <p:nvPr/>
        </p:nvSpPr>
        <p:spPr>
          <a:xfrm>
            <a:off x="0" y="4716050"/>
            <a:ext cx="9601200" cy="837381"/>
          </a:xfrm>
          <a:prstGeom prst="rect">
            <a:avLst/>
          </a:prstGeom>
          <a:solidFill>
            <a:srgbClr val="0F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U.S. Department of Justice seal logo with eagle in the center, the words &quot;Department of Justice&quot; surrounding the eagle over a blue background, encompassed by a gold border&#10;">
            <a:extLst>
              <a:ext uri="{FF2B5EF4-FFF2-40B4-BE49-F238E27FC236}">
                <a16:creationId xmlns:a16="http://schemas.microsoft.com/office/drawing/2014/main" id="{76DFE276-2110-E24A-FD82-505847C5C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2139" y="4846319"/>
            <a:ext cx="563585" cy="563205"/>
          </a:xfrm>
          <a:prstGeom prst="rect">
            <a:avLst/>
          </a:prstGeom>
        </p:spPr>
      </p:pic>
      <p:pic>
        <p:nvPicPr>
          <p:cNvPr id="9" name="Picture 8" descr="U.S. Department of Justice Office on Violence Against Women white logo&#10;">
            <a:extLst>
              <a:ext uri="{FF2B5EF4-FFF2-40B4-BE49-F238E27FC236}">
                <a16:creationId xmlns:a16="http://schemas.microsoft.com/office/drawing/2014/main" id="{F4FB1FAE-632A-2AE3-3758-82EC94DA0F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2587" y="4753311"/>
            <a:ext cx="925394" cy="715099"/>
          </a:xfrm>
          <a:prstGeom prst="rect">
            <a:avLst/>
          </a:prstGeom>
        </p:spPr>
      </p:pic>
      <p:graphicFrame>
        <p:nvGraphicFramePr>
          <p:cNvPr id="13" name="Diagram 12">
            <a:extLst>
              <a:ext uri="{FF2B5EF4-FFF2-40B4-BE49-F238E27FC236}">
                <a16:creationId xmlns:a16="http://schemas.microsoft.com/office/drawing/2014/main" id="{5CD219FD-8A70-9C9B-A5B6-8E9449EDE10E}"/>
              </a:ext>
            </a:extLst>
          </p:cNvPr>
          <p:cNvGraphicFramePr/>
          <p:nvPr>
            <p:extLst>
              <p:ext uri="{D42A27DB-BD31-4B8C-83A1-F6EECF244321}">
                <p14:modId xmlns:p14="http://schemas.microsoft.com/office/powerpoint/2010/main" val="1806714293"/>
              </p:ext>
            </p:extLst>
          </p:nvPr>
        </p:nvGraphicFramePr>
        <p:xfrm>
          <a:off x="162233" y="457200"/>
          <a:ext cx="9438968" cy="42218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4" name="Rectangle 13" descr="Turquoise line">
            <a:extLst>
              <a:ext uri="{FF2B5EF4-FFF2-40B4-BE49-F238E27FC236}">
                <a16:creationId xmlns:a16="http://schemas.microsoft.com/office/drawing/2014/main" id="{511397AD-1AA7-711A-6D29-697568A80712}"/>
              </a:ext>
            </a:extLst>
          </p:cNvPr>
          <p:cNvSpPr/>
          <p:nvPr/>
        </p:nvSpPr>
        <p:spPr>
          <a:xfrm flipV="1">
            <a:off x="3346008" y="575841"/>
            <a:ext cx="3434840" cy="108171"/>
          </a:xfrm>
          <a:prstGeom prst="rect">
            <a:avLst/>
          </a:prstGeom>
          <a:solidFill>
            <a:srgbClr val="4AA8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60211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EF391-09BA-D50C-B021-066F084336B9}"/>
              </a:ext>
            </a:extLst>
          </p:cNvPr>
          <p:cNvSpPr txBox="1">
            <a:spLocks/>
          </p:cNvSpPr>
          <p:nvPr/>
        </p:nvSpPr>
        <p:spPr>
          <a:xfrm>
            <a:off x="3034158" y="75878"/>
            <a:ext cx="3652899" cy="556591"/>
          </a:xfrm>
          <a:prstGeom prst="rect">
            <a:avLst/>
          </a:prstGeom>
        </p:spPr>
        <p:txBody>
          <a:bodyPr/>
          <a:lstStyle>
            <a:lvl1pPr algn="l" defTabSz="720090" rtl="0" eaLnBrk="1" latinLnBrk="0" hangingPunct="1">
              <a:lnSpc>
                <a:spcPct val="90000"/>
              </a:lnSpc>
              <a:spcBef>
                <a:spcPct val="0"/>
              </a:spcBef>
              <a:buNone/>
              <a:defRPr sz="3465" b="1" kern="1200">
                <a:ln>
                  <a:solidFill>
                    <a:srgbClr val="0F153E"/>
                  </a:solidFill>
                </a:ln>
                <a:solidFill>
                  <a:srgbClr val="0F153E"/>
                </a:solidFill>
                <a:latin typeface="Book Antiqua" panose="02040602050305030304" pitchFamily="18" charset="0"/>
                <a:ea typeface="+mj-ea"/>
                <a:cs typeface="+mj-cs"/>
              </a:defRPr>
            </a:lvl1pPr>
          </a:lstStyle>
          <a:p>
            <a:r>
              <a:rPr lang="en-US"/>
              <a:t>Planning Phase</a:t>
            </a:r>
            <a:endParaRPr lang="en-US" dirty="0"/>
          </a:p>
        </p:txBody>
      </p:sp>
      <p:sp>
        <p:nvSpPr>
          <p:cNvPr id="5" name="Date Placeholder 4">
            <a:extLst>
              <a:ext uri="{FF2B5EF4-FFF2-40B4-BE49-F238E27FC236}">
                <a16:creationId xmlns:a16="http://schemas.microsoft.com/office/drawing/2014/main" id="{4230BB9F-1EAD-EE54-A907-E1083CE6A9DB}"/>
              </a:ext>
            </a:extLst>
          </p:cNvPr>
          <p:cNvSpPr txBox="1">
            <a:spLocks/>
          </p:cNvSpPr>
          <p:nvPr/>
        </p:nvSpPr>
        <p:spPr>
          <a:xfrm>
            <a:off x="660083" y="5085080"/>
            <a:ext cx="2160270" cy="2921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D9F8818-8663-418F-88CC-D08CC9C29508}" type="datetimeFigureOut">
              <a:rPr lang="en-US" smtClean="0"/>
              <a:pPr/>
              <a:t>12/5/24</a:t>
            </a:fld>
            <a:endParaRPr lang="en-US" dirty="0"/>
          </a:p>
        </p:txBody>
      </p:sp>
      <p:sp>
        <p:nvSpPr>
          <p:cNvPr id="6" name="Slide Number Placeholder 6">
            <a:extLst>
              <a:ext uri="{FF2B5EF4-FFF2-40B4-BE49-F238E27FC236}">
                <a16:creationId xmlns:a16="http://schemas.microsoft.com/office/drawing/2014/main" id="{F8826DA0-BDC0-16BB-4BF6-30A6C589B849}"/>
              </a:ext>
            </a:extLst>
          </p:cNvPr>
          <p:cNvSpPr txBox="1">
            <a:spLocks/>
          </p:cNvSpPr>
          <p:nvPr/>
        </p:nvSpPr>
        <p:spPr>
          <a:xfrm>
            <a:off x="6780848" y="5085080"/>
            <a:ext cx="2160270" cy="2921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BA72BF-3C11-498F-A693-382A3FDDF100}" type="slidenum">
              <a:rPr lang="en-US" smtClean="0"/>
              <a:pPr/>
              <a:t>15</a:t>
            </a:fld>
            <a:endParaRPr lang="en-US" dirty="0"/>
          </a:p>
        </p:txBody>
      </p:sp>
      <p:sp>
        <p:nvSpPr>
          <p:cNvPr id="7" name="Rectangle 6">
            <a:extLst>
              <a:ext uri="{FF2B5EF4-FFF2-40B4-BE49-F238E27FC236}">
                <a16:creationId xmlns:a16="http://schemas.microsoft.com/office/drawing/2014/main" id="{BBB1B443-2E7C-25DC-F1DF-A010E9B6B130}"/>
              </a:ext>
            </a:extLst>
          </p:cNvPr>
          <p:cNvSpPr/>
          <p:nvPr/>
        </p:nvSpPr>
        <p:spPr>
          <a:xfrm>
            <a:off x="0" y="4716050"/>
            <a:ext cx="9601200" cy="837381"/>
          </a:xfrm>
          <a:prstGeom prst="rect">
            <a:avLst/>
          </a:prstGeom>
          <a:solidFill>
            <a:srgbClr val="0F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U.S. Department of Justice seal logo with eagle in the center, the words &quot;Department of Justice&quot; surrounding the eagle over a blue background, encompassed by a gold border&#10;">
            <a:extLst>
              <a:ext uri="{FF2B5EF4-FFF2-40B4-BE49-F238E27FC236}">
                <a16:creationId xmlns:a16="http://schemas.microsoft.com/office/drawing/2014/main" id="{76DFE276-2110-E24A-FD82-505847C5CF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2139" y="4846319"/>
            <a:ext cx="563585" cy="563205"/>
          </a:xfrm>
          <a:prstGeom prst="rect">
            <a:avLst/>
          </a:prstGeom>
        </p:spPr>
      </p:pic>
      <p:pic>
        <p:nvPicPr>
          <p:cNvPr id="9" name="Picture 8" descr="U.S. Department of Justice Office on Violence Against Women white logo&#10;">
            <a:extLst>
              <a:ext uri="{FF2B5EF4-FFF2-40B4-BE49-F238E27FC236}">
                <a16:creationId xmlns:a16="http://schemas.microsoft.com/office/drawing/2014/main" id="{F4FB1FAE-632A-2AE3-3758-82EC94DA0F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2587" y="4753311"/>
            <a:ext cx="925394" cy="715099"/>
          </a:xfrm>
          <a:prstGeom prst="rect">
            <a:avLst/>
          </a:prstGeom>
        </p:spPr>
      </p:pic>
      <p:sp>
        <p:nvSpPr>
          <p:cNvPr id="10" name="Rectangle 9" descr="Turquoise line">
            <a:extLst>
              <a:ext uri="{FF2B5EF4-FFF2-40B4-BE49-F238E27FC236}">
                <a16:creationId xmlns:a16="http://schemas.microsoft.com/office/drawing/2014/main" id="{91C61DC0-6CBD-BDD7-ACDC-0193C44153AC}"/>
              </a:ext>
            </a:extLst>
          </p:cNvPr>
          <p:cNvSpPr/>
          <p:nvPr/>
        </p:nvSpPr>
        <p:spPr>
          <a:xfrm flipV="1">
            <a:off x="3034158" y="632469"/>
            <a:ext cx="3434840" cy="108171"/>
          </a:xfrm>
          <a:prstGeom prst="rect">
            <a:avLst/>
          </a:prstGeom>
          <a:solidFill>
            <a:srgbClr val="4AA8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8140CE4B-7C9E-9350-6374-E9BCB8D0D2F6}"/>
              </a:ext>
            </a:extLst>
          </p:cNvPr>
          <p:cNvSpPr txBox="1"/>
          <p:nvPr/>
        </p:nvSpPr>
        <p:spPr>
          <a:xfrm>
            <a:off x="660083" y="1072409"/>
            <a:ext cx="6972616" cy="3046988"/>
          </a:xfrm>
          <a:prstGeom prst="rect">
            <a:avLst/>
          </a:prstGeom>
          <a:noFill/>
        </p:spPr>
        <p:txBody>
          <a:bodyPr wrap="square" rtlCol="0">
            <a:spAutoFit/>
          </a:bodyPr>
          <a:lstStyle/>
          <a:p>
            <a:r>
              <a:rPr lang="en-US" sz="2400" b="1" i="1"/>
              <a:t>What is the planning phase?</a:t>
            </a:r>
          </a:p>
          <a:p>
            <a:endParaRPr lang="en-US" sz="2400"/>
          </a:p>
          <a:p>
            <a:r>
              <a:rPr lang="en-US" sz="2400"/>
              <a:t>An opportunity at the beginning of your grant for the project lead and project partner(s) to collaboratively prepare to implement your project.</a:t>
            </a:r>
          </a:p>
          <a:p>
            <a:endParaRPr lang="en-US" sz="2400"/>
          </a:p>
          <a:p>
            <a:r>
              <a:rPr lang="en-US" sz="2400"/>
              <a:t>OVW and the THRIVE TA team will provide direct support throughout this process. </a:t>
            </a:r>
          </a:p>
        </p:txBody>
      </p:sp>
    </p:spTree>
    <p:extLst>
      <p:ext uri="{BB962C8B-B14F-4D97-AF65-F5344CB8AC3E}">
        <p14:creationId xmlns:p14="http://schemas.microsoft.com/office/powerpoint/2010/main" val="3712059923"/>
      </p:ext>
    </p:extLst>
  </p:cSld>
  <p:clrMapOvr>
    <a:masterClrMapping/>
  </p:clrMapOvr>
  <p:extLst>
    <p:ext uri="{6950BFC3-D8DA-4A85-94F7-54DA5524770B}">
      <p188:commentRel xmlns:p188="http://schemas.microsoft.com/office/powerpoint/2018/8/main" r:id="rId2"/>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EF391-09BA-D50C-B021-066F084336B9}"/>
              </a:ext>
            </a:extLst>
          </p:cNvPr>
          <p:cNvSpPr txBox="1">
            <a:spLocks/>
          </p:cNvSpPr>
          <p:nvPr/>
        </p:nvSpPr>
        <p:spPr>
          <a:xfrm>
            <a:off x="2190846" y="0"/>
            <a:ext cx="5424755" cy="556591"/>
          </a:xfrm>
          <a:prstGeom prst="rect">
            <a:avLst/>
          </a:prstGeom>
        </p:spPr>
        <p:txBody>
          <a:bodyPr/>
          <a:lstStyle>
            <a:lvl1pPr algn="l" defTabSz="720090" rtl="0" eaLnBrk="1" latinLnBrk="0" hangingPunct="1">
              <a:lnSpc>
                <a:spcPct val="90000"/>
              </a:lnSpc>
              <a:spcBef>
                <a:spcPct val="0"/>
              </a:spcBef>
              <a:buNone/>
              <a:defRPr sz="3465" b="1" kern="1200">
                <a:ln>
                  <a:solidFill>
                    <a:srgbClr val="0F153E"/>
                  </a:solidFill>
                </a:ln>
                <a:solidFill>
                  <a:srgbClr val="0F153E"/>
                </a:solidFill>
                <a:latin typeface="Book Antiqua" panose="02040602050305030304" pitchFamily="18" charset="0"/>
                <a:ea typeface="+mj-ea"/>
                <a:cs typeface="+mj-cs"/>
              </a:defRPr>
            </a:lvl1pPr>
          </a:lstStyle>
          <a:p>
            <a:pPr algn="ctr"/>
            <a:r>
              <a:rPr lang="en-US"/>
              <a:t>Planning Phase Process</a:t>
            </a:r>
            <a:endParaRPr lang="en-US" dirty="0"/>
          </a:p>
        </p:txBody>
      </p:sp>
      <p:sp>
        <p:nvSpPr>
          <p:cNvPr id="6" name="Slide Number Placeholder 6">
            <a:extLst>
              <a:ext uri="{FF2B5EF4-FFF2-40B4-BE49-F238E27FC236}">
                <a16:creationId xmlns:a16="http://schemas.microsoft.com/office/drawing/2014/main" id="{F8826DA0-BDC0-16BB-4BF6-30A6C589B849}"/>
              </a:ext>
            </a:extLst>
          </p:cNvPr>
          <p:cNvSpPr txBox="1">
            <a:spLocks/>
          </p:cNvSpPr>
          <p:nvPr/>
        </p:nvSpPr>
        <p:spPr>
          <a:xfrm>
            <a:off x="9077981" y="5176310"/>
            <a:ext cx="844595" cy="2921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BA72BF-3C11-498F-A693-382A3FDDF100}" type="slidenum">
              <a:rPr lang="en-US" smtClean="0"/>
              <a:pPr/>
              <a:t>16</a:t>
            </a:fld>
            <a:endParaRPr lang="en-US" dirty="0"/>
          </a:p>
        </p:txBody>
      </p:sp>
      <p:pic>
        <p:nvPicPr>
          <p:cNvPr id="9" name="Picture 8" descr="U.S. Department of Justice Office on Violence Against Women white logo&#10;">
            <a:extLst>
              <a:ext uri="{FF2B5EF4-FFF2-40B4-BE49-F238E27FC236}">
                <a16:creationId xmlns:a16="http://schemas.microsoft.com/office/drawing/2014/main" id="{F4FB1FAE-632A-2AE3-3758-82EC94DA0F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2587" y="4753311"/>
            <a:ext cx="925394" cy="715099"/>
          </a:xfrm>
          <a:prstGeom prst="rect">
            <a:avLst/>
          </a:prstGeom>
        </p:spPr>
      </p:pic>
      <p:sp>
        <p:nvSpPr>
          <p:cNvPr id="10" name="Rectangle 9" descr="Turquoise line">
            <a:extLst>
              <a:ext uri="{FF2B5EF4-FFF2-40B4-BE49-F238E27FC236}">
                <a16:creationId xmlns:a16="http://schemas.microsoft.com/office/drawing/2014/main" id="{91C61DC0-6CBD-BDD7-ACDC-0193C44153AC}"/>
              </a:ext>
            </a:extLst>
          </p:cNvPr>
          <p:cNvSpPr/>
          <p:nvPr/>
        </p:nvSpPr>
        <p:spPr>
          <a:xfrm flipV="1">
            <a:off x="3185803" y="556591"/>
            <a:ext cx="3434840" cy="108171"/>
          </a:xfrm>
          <a:prstGeom prst="rect">
            <a:avLst/>
          </a:prstGeom>
          <a:solidFill>
            <a:srgbClr val="4AA8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2" name="Diagram 11">
            <a:extLst>
              <a:ext uri="{FF2B5EF4-FFF2-40B4-BE49-F238E27FC236}">
                <a16:creationId xmlns:a16="http://schemas.microsoft.com/office/drawing/2014/main" id="{D8B6E6B9-9CFF-2679-BFCA-F73033A111D4}"/>
              </a:ext>
            </a:extLst>
          </p:cNvPr>
          <p:cNvGraphicFramePr/>
          <p:nvPr>
            <p:extLst>
              <p:ext uri="{D42A27DB-BD31-4B8C-83A1-F6EECF244321}">
                <p14:modId xmlns:p14="http://schemas.microsoft.com/office/powerpoint/2010/main" val="3686333411"/>
              </p:ext>
            </p:extLst>
          </p:nvPr>
        </p:nvGraphicFramePr>
        <p:xfrm>
          <a:off x="0" y="909909"/>
          <a:ext cx="9601200" cy="44969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58034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6397A3C-B59A-AFED-C538-441389122C50}"/>
              </a:ext>
            </a:extLst>
          </p:cNvPr>
          <p:cNvSpPr/>
          <p:nvPr/>
        </p:nvSpPr>
        <p:spPr>
          <a:xfrm>
            <a:off x="-1" y="1"/>
            <a:ext cx="4937761" cy="5486400"/>
          </a:xfrm>
          <a:prstGeom prst="rect">
            <a:avLst/>
          </a:prstGeom>
          <a:solidFill>
            <a:srgbClr val="0F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C53AA"/>
              </a:solidFill>
            </a:endParaRPr>
          </a:p>
        </p:txBody>
      </p:sp>
      <p:sp>
        <p:nvSpPr>
          <p:cNvPr id="3" name="Title 1">
            <a:extLst>
              <a:ext uri="{FF2B5EF4-FFF2-40B4-BE49-F238E27FC236}">
                <a16:creationId xmlns:a16="http://schemas.microsoft.com/office/drawing/2014/main" id="{FA64C9EA-D46B-E09C-D0B9-C3F6DF571D82}"/>
              </a:ext>
            </a:extLst>
          </p:cNvPr>
          <p:cNvSpPr txBox="1">
            <a:spLocks/>
          </p:cNvSpPr>
          <p:nvPr/>
        </p:nvSpPr>
        <p:spPr>
          <a:xfrm>
            <a:off x="350520" y="341906"/>
            <a:ext cx="4134393" cy="1113183"/>
          </a:xfrm>
          <a:prstGeom prst="rect">
            <a:avLst/>
          </a:prstGeom>
        </p:spPr>
        <p:txBody>
          <a:bodyPr anchor="b">
            <a:noAutofit/>
          </a:bodyPr>
          <a:lstStyle>
            <a:lvl1pPr algn="l" defTabSz="720090" rtl="0" eaLnBrk="1" latinLnBrk="0" hangingPunct="1">
              <a:lnSpc>
                <a:spcPct val="90000"/>
              </a:lnSpc>
              <a:spcBef>
                <a:spcPct val="0"/>
              </a:spcBef>
              <a:buNone/>
              <a:defRPr sz="2400" b="1" kern="1200">
                <a:ln w="3175">
                  <a:solidFill>
                    <a:schemeClr val="bg1"/>
                  </a:solidFill>
                </a:ln>
                <a:solidFill>
                  <a:schemeClr val="bg1"/>
                </a:solidFill>
                <a:latin typeface="Book Antiqua" panose="02040602050305030304" pitchFamily="18" charset="0"/>
                <a:ea typeface="+mj-ea"/>
                <a:cs typeface="+mj-cs"/>
              </a:defRPr>
            </a:lvl1pPr>
          </a:lstStyle>
          <a:p>
            <a:r>
              <a:rPr lang="en-US" sz="3200"/>
              <a:t>Allowable planning phase activities*</a:t>
            </a:r>
          </a:p>
        </p:txBody>
      </p:sp>
      <p:sp>
        <p:nvSpPr>
          <p:cNvPr id="4" name="Text Placeholder 3">
            <a:extLst>
              <a:ext uri="{FF2B5EF4-FFF2-40B4-BE49-F238E27FC236}">
                <a16:creationId xmlns:a16="http://schemas.microsoft.com/office/drawing/2014/main" id="{DDAAC310-7B75-D737-5AA7-A36857EBD45A}"/>
              </a:ext>
            </a:extLst>
          </p:cNvPr>
          <p:cNvSpPr txBox="1">
            <a:spLocks/>
          </p:cNvSpPr>
          <p:nvPr/>
        </p:nvSpPr>
        <p:spPr>
          <a:xfrm>
            <a:off x="314700" y="3575959"/>
            <a:ext cx="3640246" cy="1730828"/>
          </a:xfrm>
          <a:prstGeom prst="rect">
            <a:avLst/>
          </a:prstGeom>
        </p:spPr>
        <p:txBody>
          <a:bodyPr>
            <a:normAutofit/>
          </a:bodyPr>
          <a:lstStyle>
            <a:lvl1pPr marL="0" indent="0" algn="l" defTabSz="720090" rtl="0" eaLnBrk="1" latinLnBrk="0" hangingPunct="1">
              <a:lnSpc>
                <a:spcPct val="90000"/>
              </a:lnSpc>
              <a:spcBef>
                <a:spcPts val="788"/>
              </a:spcBef>
              <a:buFont typeface="Arial" panose="020B0604020202020204" pitchFamily="34" charset="0"/>
              <a:buNone/>
              <a:defRPr sz="2000" b="0" kern="1200">
                <a:ln w="0">
                  <a:noFill/>
                </a:ln>
                <a:solidFill>
                  <a:schemeClr val="bg1"/>
                </a:solidFill>
                <a:latin typeface="+mn-lt"/>
                <a:ea typeface="+mn-ea"/>
                <a:cs typeface="+mn-cs"/>
              </a:defRPr>
            </a:lvl1pPr>
            <a:lvl2pPr marL="360045" indent="0" algn="l" defTabSz="720090" rtl="0" eaLnBrk="1" latinLnBrk="0" hangingPunct="1">
              <a:lnSpc>
                <a:spcPct val="90000"/>
              </a:lnSpc>
              <a:spcBef>
                <a:spcPts val="394"/>
              </a:spcBef>
              <a:buFont typeface="Arial" panose="020B0604020202020204" pitchFamily="34" charset="0"/>
              <a:buNone/>
              <a:defRPr sz="1103" kern="1200">
                <a:solidFill>
                  <a:schemeClr val="tx1"/>
                </a:solidFill>
                <a:latin typeface="+mn-lt"/>
                <a:ea typeface="+mn-ea"/>
                <a:cs typeface="+mn-cs"/>
              </a:defRPr>
            </a:lvl2pPr>
            <a:lvl3pPr marL="720090" indent="0" algn="l" defTabSz="720090" rtl="0" eaLnBrk="1" latinLnBrk="0" hangingPunct="1">
              <a:lnSpc>
                <a:spcPct val="90000"/>
              </a:lnSpc>
              <a:spcBef>
                <a:spcPts val="394"/>
              </a:spcBef>
              <a:buFont typeface="Arial" panose="020B0604020202020204" pitchFamily="34" charset="0"/>
              <a:buNone/>
              <a:defRPr sz="945" kern="1200">
                <a:solidFill>
                  <a:schemeClr val="tx1"/>
                </a:solidFill>
                <a:latin typeface="+mn-lt"/>
                <a:ea typeface="+mn-ea"/>
                <a:cs typeface="+mn-cs"/>
              </a:defRPr>
            </a:lvl3pPr>
            <a:lvl4pPr marL="1080135" indent="0" algn="l" defTabSz="720090" rtl="0" eaLnBrk="1" latinLnBrk="0" hangingPunct="1">
              <a:lnSpc>
                <a:spcPct val="90000"/>
              </a:lnSpc>
              <a:spcBef>
                <a:spcPts val="394"/>
              </a:spcBef>
              <a:buFont typeface="Arial" panose="020B0604020202020204" pitchFamily="34" charset="0"/>
              <a:buNone/>
              <a:defRPr sz="788" kern="1200">
                <a:solidFill>
                  <a:schemeClr val="tx1"/>
                </a:solidFill>
                <a:latin typeface="+mn-lt"/>
                <a:ea typeface="+mn-ea"/>
                <a:cs typeface="+mn-cs"/>
              </a:defRPr>
            </a:lvl4pPr>
            <a:lvl5pPr marL="1440180" indent="0" algn="l" defTabSz="720090" rtl="0" eaLnBrk="1" latinLnBrk="0" hangingPunct="1">
              <a:lnSpc>
                <a:spcPct val="90000"/>
              </a:lnSpc>
              <a:spcBef>
                <a:spcPts val="394"/>
              </a:spcBef>
              <a:buFont typeface="Arial" panose="020B0604020202020204" pitchFamily="34" charset="0"/>
              <a:buNone/>
              <a:defRPr sz="788" kern="1200">
                <a:solidFill>
                  <a:schemeClr val="tx1"/>
                </a:solidFill>
                <a:latin typeface="+mn-lt"/>
                <a:ea typeface="+mn-ea"/>
                <a:cs typeface="+mn-cs"/>
              </a:defRPr>
            </a:lvl5pPr>
            <a:lvl6pPr marL="1800225" indent="0" algn="l" defTabSz="720090" rtl="0" eaLnBrk="1" latinLnBrk="0" hangingPunct="1">
              <a:lnSpc>
                <a:spcPct val="90000"/>
              </a:lnSpc>
              <a:spcBef>
                <a:spcPts val="394"/>
              </a:spcBef>
              <a:buFont typeface="Arial" panose="020B0604020202020204" pitchFamily="34" charset="0"/>
              <a:buNone/>
              <a:defRPr sz="788" kern="1200">
                <a:solidFill>
                  <a:schemeClr val="tx1"/>
                </a:solidFill>
                <a:latin typeface="+mn-lt"/>
                <a:ea typeface="+mn-ea"/>
                <a:cs typeface="+mn-cs"/>
              </a:defRPr>
            </a:lvl6pPr>
            <a:lvl7pPr marL="2160270" indent="0" algn="l" defTabSz="720090" rtl="0" eaLnBrk="1" latinLnBrk="0" hangingPunct="1">
              <a:lnSpc>
                <a:spcPct val="90000"/>
              </a:lnSpc>
              <a:spcBef>
                <a:spcPts val="394"/>
              </a:spcBef>
              <a:buFont typeface="Arial" panose="020B0604020202020204" pitchFamily="34" charset="0"/>
              <a:buNone/>
              <a:defRPr sz="788" kern="1200">
                <a:solidFill>
                  <a:schemeClr val="tx1"/>
                </a:solidFill>
                <a:latin typeface="+mn-lt"/>
                <a:ea typeface="+mn-ea"/>
                <a:cs typeface="+mn-cs"/>
              </a:defRPr>
            </a:lvl7pPr>
            <a:lvl8pPr marL="2520315" indent="0" algn="l" defTabSz="720090" rtl="0" eaLnBrk="1" latinLnBrk="0" hangingPunct="1">
              <a:lnSpc>
                <a:spcPct val="90000"/>
              </a:lnSpc>
              <a:spcBef>
                <a:spcPts val="394"/>
              </a:spcBef>
              <a:buFont typeface="Arial" panose="020B0604020202020204" pitchFamily="34" charset="0"/>
              <a:buNone/>
              <a:defRPr sz="788" kern="1200">
                <a:solidFill>
                  <a:schemeClr val="tx1"/>
                </a:solidFill>
                <a:latin typeface="+mn-lt"/>
                <a:ea typeface="+mn-ea"/>
                <a:cs typeface="+mn-cs"/>
              </a:defRPr>
            </a:lvl8pPr>
            <a:lvl9pPr marL="2880360" indent="0" algn="l" defTabSz="720090" rtl="0" eaLnBrk="1" latinLnBrk="0" hangingPunct="1">
              <a:lnSpc>
                <a:spcPct val="90000"/>
              </a:lnSpc>
              <a:spcBef>
                <a:spcPts val="394"/>
              </a:spcBef>
              <a:buFont typeface="Arial" panose="020B0604020202020204" pitchFamily="34" charset="0"/>
              <a:buNone/>
              <a:defRPr sz="788" kern="1200">
                <a:solidFill>
                  <a:schemeClr val="tx1"/>
                </a:solidFill>
                <a:latin typeface="+mn-lt"/>
                <a:ea typeface="+mn-ea"/>
                <a:cs typeface="+mn-cs"/>
              </a:defRPr>
            </a:lvl9pPr>
          </a:lstStyle>
          <a:p>
            <a:r>
              <a:rPr lang="en-US"/>
              <a:t>*During the planning phase, continuation grantees can continue to implement activities approved under their previous grant</a:t>
            </a:r>
          </a:p>
        </p:txBody>
      </p:sp>
      <p:sp>
        <p:nvSpPr>
          <p:cNvPr id="6" name="Isosceles Triangle 5">
            <a:extLst>
              <a:ext uri="{FF2B5EF4-FFF2-40B4-BE49-F238E27FC236}">
                <a16:creationId xmlns:a16="http://schemas.microsoft.com/office/drawing/2014/main" id="{032B0B69-C06C-700E-EF62-863B5696DE61}"/>
              </a:ext>
            </a:extLst>
          </p:cNvPr>
          <p:cNvSpPr/>
          <p:nvPr/>
        </p:nvSpPr>
        <p:spPr>
          <a:xfrm rot="5400000">
            <a:off x="4645465" y="2574318"/>
            <a:ext cx="922354" cy="337764"/>
          </a:xfrm>
          <a:prstGeom prst="triangle">
            <a:avLst/>
          </a:prstGeom>
          <a:solidFill>
            <a:srgbClr val="0F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3">
            <a:extLst>
              <a:ext uri="{FF2B5EF4-FFF2-40B4-BE49-F238E27FC236}">
                <a16:creationId xmlns:a16="http://schemas.microsoft.com/office/drawing/2014/main" id="{38697826-85D9-9FBB-F0B9-47E6D0ED8284}"/>
              </a:ext>
            </a:extLst>
          </p:cNvPr>
          <p:cNvSpPr txBox="1">
            <a:spLocks/>
          </p:cNvSpPr>
          <p:nvPr/>
        </p:nvSpPr>
        <p:spPr>
          <a:xfrm>
            <a:off x="5298014" y="619492"/>
            <a:ext cx="4107243" cy="3478980"/>
          </a:xfrm>
          <a:prstGeom prst="rect">
            <a:avLst/>
          </a:prstGeom>
        </p:spPr>
        <p:txBody>
          <a:bodyPr>
            <a:normAutofit/>
          </a:bodyPr>
          <a:lstStyle>
            <a:lvl1pPr marL="0" indent="0" algn="l" defTabSz="720090" rtl="0" eaLnBrk="1" latinLnBrk="0" hangingPunct="1">
              <a:lnSpc>
                <a:spcPct val="90000"/>
              </a:lnSpc>
              <a:spcBef>
                <a:spcPts val="788"/>
              </a:spcBef>
              <a:buFont typeface="Arial" panose="020B0604020202020204" pitchFamily="34" charset="0"/>
              <a:buNone/>
              <a:defRPr sz="2000" b="0" kern="1200">
                <a:ln w="0">
                  <a:noFill/>
                </a:ln>
                <a:solidFill>
                  <a:srgbClr val="0F153E"/>
                </a:solidFill>
                <a:latin typeface="+mn-lt"/>
                <a:ea typeface="+mn-ea"/>
                <a:cs typeface="+mn-cs"/>
              </a:defRPr>
            </a:lvl1pPr>
            <a:lvl2pPr marL="360045" indent="0" algn="l" defTabSz="720090" rtl="0" eaLnBrk="1" latinLnBrk="0" hangingPunct="1">
              <a:lnSpc>
                <a:spcPct val="90000"/>
              </a:lnSpc>
              <a:spcBef>
                <a:spcPts val="394"/>
              </a:spcBef>
              <a:buFont typeface="Arial" panose="020B0604020202020204" pitchFamily="34" charset="0"/>
              <a:buNone/>
              <a:defRPr sz="1103" kern="1200">
                <a:solidFill>
                  <a:schemeClr val="tx1"/>
                </a:solidFill>
                <a:latin typeface="+mn-lt"/>
                <a:ea typeface="+mn-ea"/>
                <a:cs typeface="+mn-cs"/>
              </a:defRPr>
            </a:lvl2pPr>
            <a:lvl3pPr marL="720090" indent="0" algn="l" defTabSz="720090" rtl="0" eaLnBrk="1" latinLnBrk="0" hangingPunct="1">
              <a:lnSpc>
                <a:spcPct val="90000"/>
              </a:lnSpc>
              <a:spcBef>
                <a:spcPts val="394"/>
              </a:spcBef>
              <a:buFont typeface="Arial" panose="020B0604020202020204" pitchFamily="34" charset="0"/>
              <a:buNone/>
              <a:defRPr sz="945" kern="1200">
                <a:solidFill>
                  <a:schemeClr val="tx1"/>
                </a:solidFill>
                <a:latin typeface="+mn-lt"/>
                <a:ea typeface="+mn-ea"/>
                <a:cs typeface="+mn-cs"/>
              </a:defRPr>
            </a:lvl3pPr>
            <a:lvl4pPr marL="1080135" indent="0" algn="l" defTabSz="720090" rtl="0" eaLnBrk="1" latinLnBrk="0" hangingPunct="1">
              <a:lnSpc>
                <a:spcPct val="90000"/>
              </a:lnSpc>
              <a:spcBef>
                <a:spcPts val="394"/>
              </a:spcBef>
              <a:buFont typeface="Arial" panose="020B0604020202020204" pitchFamily="34" charset="0"/>
              <a:buNone/>
              <a:defRPr sz="788" kern="1200">
                <a:solidFill>
                  <a:schemeClr val="tx1"/>
                </a:solidFill>
                <a:latin typeface="+mn-lt"/>
                <a:ea typeface="+mn-ea"/>
                <a:cs typeface="+mn-cs"/>
              </a:defRPr>
            </a:lvl4pPr>
            <a:lvl5pPr marL="1440180" indent="0" algn="l" defTabSz="720090" rtl="0" eaLnBrk="1" latinLnBrk="0" hangingPunct="1">
              <a:lnSpc>
                <a:spcPct val="90000"/>
              </a:lnSpc>
              <a:spcBef>
                <a:spcPts val="394"/>
              </a:spcBef>
              <a:buFont typeface="Arial" panose="020B0604020202020204" pitchFamily="34" charset="0"/>
              <a:buNone/>
              <a:defRPr sz="788" kern="1200">
                <a:solidFill>
                  <a:schemeClr val="tx1"/>
                </a:solidFill>
                <a:latin typeface="+mn-lt"/>
                <a:ea typeface="+mn-ea"/>
                <a:cs typeface="+mn-cs"/>
              </a:defRPr>
            </a:lvl5pPr>
            <a:lvl6pPr marL="1800225" indent="0" algn="l" defTabSz="720090" rtl="0" eaLnBrk="1" latinLnBrk="0" hangingPunct="1">
              <a:lnSpc>
                <a:spcPct val="90000"/>
              </a:lnSpc>
              <a:spcBef>
                <a:spcPts val="394"/>
              </a:spcBef>
              <a:buFont typeface="Arial" panose="020B0604020202020204" pitchFamily="34" charset="0"/>
              <a:buNone/>
              <a:defRPr sz="788" kern="1200">
                <a:solidFill>
                  <a:schemeClr val="tx1"/>
                </a:solidFill>
                <a:latin typeface="+mn-lt"/>
                <a:ea typeface="+mn-ea"/>
                <a:cs typeface="+mn-cs"/>
              </a:defRPr>
            </a:lvl6pPr>
            <a:lvl7pPr marL="2160270" indent="0" algn="l" defTabSz="720090" rtl="0" eaLnBrk="1" latinLnBrk="0" hangingPunct="1">
              <a:lnSpc>
                <a:spcPct val="90000"/>
              </a:lnSpc>
              <a:spcBef>
                <a:spcPts val="394"/>
              </a:spcBef>
              <a:buFont typeface="Arial" panose="020B0604020202020204" pitchFamily="34" charset="0"/>
              <a:buNone/>
              <a:defRPr sz="788" kern="1200">
                <a:solidFill>
                  <a:schemeClr val="tx1"/>
                </a:solidFill>
                <a:latin typeface="+mn-lt"/>
                <a:ea typeface="+mn-ea"/>
                <a:cs typeface="+mn-cs"/>
              </a:defRPr>
            </a:lvl7pPr>
            <a:lvl8pPr marL="2520315" indent="0" algn="l" defTabSz="720090" rtl="0" eaLnBrk="1" latinLnBrk="0" hangingPunct="1">
              <a:lnSpc>
                <a:spcPct val="90000"/>
              </a:lnSpc>
              <a:spcBef>
                <a:spcPts val="394"/>
              </a:spcBef>
              <a:buFont typeface="Arial" panose="020B0604020202020204" pitchFamily="34" charset="0"/>
              <a:buNone/>
              <a:defRPr sz="788" kern="1200">
                <a:solidFill>
                  <a:schemeClr val="tx1"/>
                </a:solidFill>
                <a:latin typeface="+mn-lt"/>
                <a:ea typeface="+mn-ea"/>
                <a:cs typeface="+mn-cs"/>
              </a:defRPr>
            </a:lvl8pPr>
            <a:lvl9pPr marL="2880360" indent="0" algn="l" defTabSz="720090" rtl="0" eaLnBrk="1" latinLnBrk="0" hangingPunct="1">
              <a:lnSpc>
                <a:spcPct val="90000"/>
              </a:lnSpc>
              <a:spcBef>
                <a:spcPts val="394"/>
              </a:spcBef>
              <a:buFont typeface="Arial" panose="020B0604020202020204" pitchFamily="34" charset="0"/>
              <a:buNone/>
              <a:defRPr sz="788" kern="1200">
                <a:solidFill>
                  <a:schemeClr val="tx1"/>
                </a:solidFill>
                <a:latin typeface="+mn-lt"/>
                <a:ea typeface="+mn-ea"/>
                <a:cs typeface="+mn-cs"/>
              </a:defRPr>
            </a:lvl9pPr>
          </a:lstStyle>
          <a:p>
            <a:endParaRPr lang="en-US" dirty="0"/>
          </a:p>
        </p:txBody>
      </p:sp>
      <p:pic>
        <p:nvPicPr>
          <p:cNvPr id="8" name="Picture 7" descr="U.S. Department of Justice Office on Violence Against Women navy logo&#10;">
            <a:extLst>
              <a:ext uri="{FF2B5EF4-FFF2-40B4-BE49-F238E27FC236}">
                <a16:creationId xmlns:a16="http://schemas.microsoft.com/office/drawing/2014/main" id="{952ED007-4B41-EAF0-12D1-BF3A74B02036}"/>
              </a:ext>
            </a:extLst>
          </p:cNvPr>
          <p:cNvPicPr>
            <a:picLocks noChangeAspect="1"/>
          </p:cNvPicPr>
          <p:nvPr/>
        </p:nvPicPr>
        <p:blipFill rotWithShape="1">
          <a:blip r:embed="rId2">
            <a:extLst>
              <a:ext uri="{28A0092B-C50C-407E-A947-70E740481C1C}">
                <a14:useLocalDpi xmlns:a14="http://schemas.microsoft.com/office/drawing/2010/main" val="0"/>
              </a:ext>
            </a:extLst>
          </a:blip>
          <a:srcRect t="21611" b="17930"/>
          <a:stretch/>
        </p:blipFill>
        <p:spPr>
          <a:xfrm>
            <a:off x="8150594" y="4830414"/>
            <a:ext cx="993406" cy="600602"/>
          </a:xfrm>
          <a:prstGeom prst="rect">
            <a:avLst/>
          </a:prstGeom>
        </p:spPr>
      </p:pic>
      <p:pic>
        <p:nvPicPr>
          <p:cNvPr id="9" name="Picture 8" descr="U.S. Department of Justice seal logo with eagle in the center, the words &quot;Department of Justice&quot; surrounding the eagle over a blue background, encompassed by a gold border&#10;">
            <a:extLst>
              <a:ext uri="{FF2B5EF4-FFF2-40B4-BE49-F238E27FC236}">
                <a16:creationId xmlns:a16="http://schemas.microsoft.com/office/drawing/2014/main" id="{0994F036-958F-094C-26A3-75F50E0723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5747" y="4830414"/>
            <a:ext cx="563585" cy="563205"/>
          </a:xfrm>
          <a:prstGeom prst="rect">
            <a:avLst/>
          </a:prstGeom>
        </p:spPr>
      </p:pic>
      <p:sp>
        <p:nvSpPr>
          <p:cNvPr id="10" name="Rectangle 9" descr="Turquoise line">
            <a:extLst>
              <a:ext uri="{FF2B5EF4-FFF2-40B4-BE49-F238E27FC236}">
                <a16:creationId xmlns:a16="http://schemas.microsoft.com/office/drawing/2014/main" id="{1D3D41A8-0CBF-08E2-2CEC-8A62483F0975}"/>
              </a:ext>
            </a:extLst>
          </p:cNvPr>
          <p:cNvSpPr/>
          <p:nvPr/>
        </p:nvSpPr>
        <p:spPr>
          <a:xfrm flipV="1">
            <a:off x="417403" y="1583883"/>
            <a:ext cx="3434840" cy="108171"/>
          </a:xfrm>
          <a:prstGeom prst="rect">
            <a:avLst/>
          </a:prstGeom>
          <a:solidFill>
            <a:srgbClr val="4AA8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3">
            <a:extLst>
              <a:ext uri="{FF2B5EF4-FFF2-40B4-BE49-F238E27FC236}">
                <a16:creationId xmlns:a16="http://schemas.microsoft.com/office/drawing/2014/main" id="{F59C18CF-35CB-FD4B-9E9D-F57BCA0C1B96}"/>
              </a:ext>
            </a:extLst>
          </p:cNvPr>
          <p:cNvSpPr txBox="1">
            <a:spLocks/>
          </p:cNvSpPr>
          <p:nvPr/>
        </p:nvSpPr>
        <p:spPr>
          <a:xfrm>
            <a:off x="5159830" y="416378"/>
            <a:ext cx="4371288" cy="4450529"/>
          </a:xfrm>
          <a:prstGeom prst="rect">
            <a:avLst/>
          </a:prstGeom>
        </p:spPr>
        <p:txBody>
          <a:bodyPr>
            <a:normAutofit fontScale="92500" lnSpcReduction="10000"/>
          </a:bodyPr>
          <a:lstStyle>
            <a:lvl1pPr marL="180023" indent="-180023" algn="l" defTabSz="720090" rtl="0" eaLnBrk="1" latinLnBrk="0" hangingPunct="1">
              <a:lnSpc>
                <a:spcPct val="90000"/>
              </a:lnSpc>
              <a:spcBef>
                <a:spcPts val="788"/>
              </a:spcBef>
              <a:buFont typeface="Arial" panose="020B0604020202020204" pitchFamily="34" charset="0"/>
              <a:buChar char="•"/>
              <a:defRPr sz="2000" kern="1200">
                <a:solidFill>
                  <a:schemeClr val="tx1"/>
                </a:solidFill>
                <a:latin typeface="+mn-lt"/>
                <a:ea typeface="+mn-ea"/>
                <a:cs typeface="+mn-cs"/>
              </a:defRPr>
            </a:lvl1pPr>
            <a:lvl2pPr marL="540068" indent="-180023" algn="l" defTabSz="720090" rtl="0" eaLnBrk="1" latinLnBrk="0" hangingPunct="1">
              <a:lnSpc>
                <a:spcPct val="90000"/>
              </a:lnSpc>
              <a:spcBef>
                <a:spcPts val="394"/>
              </a:spcBef>
              <a:buFont typeface="Arial" panose="020B0604020202020204" pitchFamily="34" charset="0"/>
              <a:buChar char="•"/>
              <a:defRPr sz="2000" kern="1200">
                <a:solidFill>
                  <a:schemeClr val="tx1"/>
                </a:solidFill>
                <a:latin typeface="+mn-lt"/>
                <a:ea typeface="+mn-ea"/>
                <a:cs typeface="+mn-cs"/>
              </a:defRPr>
            </a:lvl2pPr>
            <a:lvl3pPr marL="900113" indent="-180023" algn="l" defTabSz="720090" rtl="0" eaLnBrk="1" latinLnBrk="0" hangingPunct="1">
              <a:lnSpc>
                <a:spcPct val="90000"/>
              </a:lnSpc>
              <a:spcBef>
                <a:spcPts val="394"/>
              </a:spcBef>
              <a:buFont typeface="Arial" panose="020B0604020202020204" pitchFamily="34" charset="0"/>
              <a:buChar char="•"/>
              <a:defRPr sz="2000" kern="1200">
                <a:solidFill>
                  <a:schemeClr val="tx1"/>
                </a:solidFill>
                <a:latin typeface="+mn-lt"/>
                <a:ea typeface="+mn-ea"/>
                <a:cs typeface="+mn-cs"/>
              </a:defRPr>
            </a:lvl3pPr>
            <a:lvl4pPr marL="1260158" indent="-180023" algn="l" defTabSz="720090" rtl="0" eaLnBrk="1" latinLnBrk="0" hangingPunct="1">
              <a:lnSpc>
                <a:spcPct val="90000"/>
              </a:lnSpc>
              <a:spcBef>
                <a:spcPts val="394"/>
              </a:spcBef>
              <a:buFont typeface="Arial" panose="020B0604020202020204" pitchFamily="34" charset="0"/>
              <a:buChar char="•"/>
              <a:defRPr sz="2000" kern="1200">
                <a:solidFill>
                  <a:schemeClr val="tx1"/>
                </a:solidFill>
                <a:latin typeface="+mn-lt"/>
                <a:ea typeface="+mn-ea"/>
                <a:cs typeface="+mn-cs"/>
              </a:defRPr>
            </a:lvl4pPr>
            <a:lvl5pPr marL="1620203" indent="-180023" algn="l" defTabSz="720090" rtl="0" eaLnBrk="1" latinLnBrk="0" hangingPunct="1">
              <a:lnSpc>
                <a:spcPct val="90000"/>
              </a:lnSpc>
              <a:spcBef>
                <a:spcPts val="394"/>
              </a:spcBef>
              <a:buFont typeface="Arial" panose="020B0604020202020204" pitchFamily="34" charset="0"/>
              <a:buChar char="•"/>
              <a:defRPr sz="2000" kern="1200">
                <a:solidFill>
                  <a:schemeClr val="tx1"/>
                </a:solidFill>
                <a:latin typeface="+mn-lt"/>
                <a:ea typeface="+mn-ea"/>
                <a:cs typeface="+mn-cs"/>
              </a:defRPr>
            </a:lvl5pPr>
            <a:lvl6pPr marL="1980248" indent="-180023" algn="l" defTabSz="720090" rtl="0" eaLnBrk="1" latinLnBrk="0" hangingPunct="1">
              <a:lnSpc>
                <a:spcPct val="90000"/>
              </a:lnSpc>
              <a:spcBef>
                <a:spcPts val="394"/>
              </a:spcBef>
              <a:buFont typeface="Arial" panose="020B0604020202020204" pitchFamily="34" charset="0"/>
              <a:buChar char="•"/>
              <a:defRPr sz="1418" kern="1200">
                <a:solidFill>
                  <a:schemeClr val="tx1"/>
                </a:solidFill>
                <a:latin typeface="+mn-lt"/>
                <a:ea typeface="+mn-ea"/>
                <a:cs typeface="+mn-cs"/>
              </a:defRPr>
            </a:lvl6pPr>
            <a:lvl7pPr marL="2340293" indent="-180023" algn="l" defTabSz="720090" rtl="0" eaLnBrk="1" latinLnBrk="0" hangingPunct="1">
              <a:lnSpc>
                <a:spcPct val="90000"/>
              </a:lnSpc>
              <a:spcBef>
                <a:spcPts val="394"/>
              </a:spcBef>
              <a:buFont typeface="Arial" panose="020B0604020202020204" pitchFamily="34" charset="0"/>
              <a:buChar char="•"/>
              <a:defRPr sz="1418" kern="1200">
                <a:solidFill>
                  <a:schemeClr val="tx1"/>
                </a:solidFill>
                <a:latin typeface="+mn-lt"/>
                <a:ea typeface="+mn-ea"/>
                <a:cs typeface="+mn-cs"/>
              </a:defRPr>
            </a:lvl7pPr>
            <a:lvl8pPr marL="2700338" indent="-180023" algn="l" defTabSz="720090" rtl="0" eaLnBrk="1" latinLnBrk="0" hangingPunct="1">
              <a:lnSpc>
                <a:spcPct val="90000"/>
              </a:lnSpc>
              <a:spcBef>
                <a:spcPts val="394"/>
              </a:spcBef>
              <a:buFont typeface="Arial" panose="020B0604020202020204" pitchFamily="34" charset="0"/>
              <a:buChar char="•"/>
              <a:defRPr sz="1418" kern="1200">
                <a:solidFill>
                  <a:schemeClr val="tx1"/>
                </a:solidFill>
                <a:latin typeface="+mn-lt"/>
                <a:ea typeface="+mn-ea"/>
                <a:cs typeface="+mn-cs"/>
              </a:defRPr>
            </a:lvl8pPr>
            <a:lvl9pPr marL="3060383" indent="-180023" algn="l" defTabSz="720090" rtl="0" eaLnBrk="1" latinLnBrk="0" hangingPunct="1">
              <a:lnSpc>
                <a:spcPct val="90000"/>
              </a:lnSpc>
              <a:spcBef>
                <a:spcPts val="394"/>
              </a:spcBef>
              <a:buFont typeface="Arial" panose="020B0604020202020204" pitchFamily="34" charset="0"/>
              <a:buChar char="•"/>
              <a:defRPr sz="1418" kern="1200">
                <a:solidFill>
                  <a:schemeClr val="tx1"/>
                </a:solidFill>
                <a:latin typeface="+mn-lt"/>
                <a:ea typeface="+mn-ea"/>
                <a:cs typeface="+mn-cs"/>
              </a:defRPr>
            </a:lvl9pPr>
          </a:lstStyle>
          <a:p>
            <a:pPr lvl="1">
              <a:buFont typeface="Wingdings" panose="05000000000000000000" pitchFamily="2" charset="2"/>
              <a:buChar char="ü"/>
            </a:pPr>
            <a:r>
              <a:rPr lang="en-US" kern="100">
                <a:effectLst/>
                <a:latin typeface="Aptos" panose="020B0004020202020204" pitchFamily="34" charset="0"/>
                <a:ea typeface="Aptos" panose="020B0004020202020204" pitchFamily="34" charset="0"/>
                <a:cs typeface="Times New Roman" panose="02020603050405020304" pitchFamily="18" charset="0"/>
              </a:rPr>
              <a:t> Development of project partnership and coordinated community response </a:t>
            </a:r>
          </a:p>
          <a:p>
            <a:pPr lvl="1">
              <a:buFont typeface="Wingdings" panose="05000000000000000000" pitchFamily="2" charset="2"/>
              <a:buChar char="ü"/>
            </a:pPr>
            <a:endParaRPr lang="en-US" kern="100">
              <a:effectLst/>
              <a:latin typeface="Aptos" panose="020B0004020202020204" pitchFamily="34" charset="0"/>
              <a:ea typeface="Aptos" panose="020B0004020202020204" pitchFamily="34" charset="0"/>
              <a:cs typeface="Times New Roman" panose="02020603050405020304" pitchFamily="18" charset="0"/>
            </a:endParaRPr>
          </a:p>
          <a:p>
            <a:pPr lvl="1">
              <a:buFont typeface="Wingdings" panose="05000000000000000000" pitchFamily="2" charset="2"/>
              <a:buChar char="ü"/>
            </a:pPr>
            <a:r>
              <a:rPr lang="en-US" kern="100">
                <a:effectLst/>
                <a:latin typeface="Aptos" panose="020B0004020202020204" pitchFamily="34" charset="0"/>
                <a:ea typeface="Aptos" panose="020B0004020202020204" pitchFamily="34" charset="0"/>
                <a:cs typeface="Times New Roman" panose="02020603050405020304" pitchFamily="18" charset="0"/>
              </a:rPr>
              <a:t> Refining project focus and increasing capacity to implement project </a:t>
            </a:r>
          </a:p>
          <a:p>
            <a:pPr lvl="1">
              <a:buFont typeface="Wingdings" panose="05000000000000000000" pitchFamily="2" charset="2"/>
              <a:buChar char="ü"/>
            </a:pPr>
            <a:endParaRPr lang="en-US" kern="100">
              <a:latin typeface="Aptos" panose="020B0004020202020204" pitchFamily="34" charset="0"/>
              <a:ea typeface="Aptos" panose="020B0004020202020204" pitchFamily="34" charset="0"/>
              <a:cs typeface="Times New Roman" panose="02020603050405020304" pitchFamily="18" charset="0"/>
            </a:endParaRPr>
          </a:p>
          <a:p>
            <a:pPr lvl="1">
              <a:buFont typeface="Wingdings" panose="05000000000000000000" pitchFamily="2" charset="2"/>
              <a:buChar char="ü"/>
            </a:pPr>
            <a:r>
              <a:rPr lang="en-US" kern="100">
                <a:effectLst/>
                <a:latin typeface="Aptos" panose="020B0004020202020204" pitchFamily="34" charset="0"/>
                <a:ea typeface="Aptos" panose="020B0004020202020204" pitchFamily="34" charset="0"/>
                <a:cs typeface="Times New Roman" panose="02020603050405020304" pitchFamily="18" charset="0"/>
              </a:rPr>
              <a:t> Hiring project staff</a:t>
            </a:r>
          </a:p>
          <a:p>
            <a:pPr lvl="1">
              <a:buFont typeface="Wingdings" panose="05000000000000000000" pitchFamily="2" charset="2"/>
              <a:buChar char="ü"/>
            </a:pPr>
            <a:endParaRPr lang="en-US" kern="100">
              <a:latin typeface="Aptos" panose="020B0004020202020204" pitchFamily="34" charset="0"/>
              <a:ea typeface="Aptos" panose="020B0004020202020204" pitchFamily="34" charset="0"/>
              <a:cs typeface="Times New Roman" panose="02020603050405020304" pitchFamily="18" charset="0"/>
            </a:endParaRPr>
          </a:p>
          <a:p>
            <a:pPr lvl="1">
              <a:buFont typeface="Wingdings" panose="05000000000000000000" pitchFamily="2" charset="2"/>
              <a:buChar char="ü"/>
            </a:pPr>
            <a:r>
              <a:rPr lang="en-US" kern="100">
                <a:latin typeface="Aptos" panose="020B0004020202020204" pitchFamily="34" charset="0"/>
                <a:ea typeface="Aptos" panose="020B0004020202020204" pitchFamily="34" charset="0"/>
                <a:cs typeface="Times New Roman" panose="02020603050405020304" pitchFamily="18" charset="0"/>
              </a:rPr>
              <a:t> Developing p</a:t>
            </a:r>
            <a:r>
              <a:rPr lang="en-US" kern="100">
                <a:effectLst/>
                <a:latin typeface="Aptos" panose="020B0004020202020204" pitchFamily="34" charset="0"/>
                <a:ea typeface="Aptos" panose="020B0004020202020204" pitchFamily="34" charset="0"/>
                <a:cs typeface="Times New Roman" panose="02020603050405020304" pitchFamily="18" charset="0"/>
              </a:rPr>
              <a:t>roject lead’s and required partner’s policies</a:t>
            </a:r>
          </a:p>
          <a:p>
            <a:pPr marL="360045" lvl="1" indent="0">
              <a:buNone/>
            </a:pPr>
            <a:endParaRPr lang="en-US" kern="100">
              <a:latin typeface="Aptos" panose="020B0004020202020204" pitchFamily="34" charset="0"/>
              <a:ea typeface="Aptos" panose="020B0004020202020204" pitchFamily="34" charset="0"/>
              <a:cs typeface="Times New Roman" panose="02020603050405020304" pitchFamily="18" charset="0"/>
            </a:endParaRPr>
          </a:p>
          <a:p>
            <a:pPr marL="360045" lvl="1" indent="0">
              <a:buNone/>
            </a:pPr>
            <a:r>
              <a:rPr lang="en-US" b="1" kern="100">
                <a:latin typeface="Aptos" panose="020B0004020202020204" pitchFamily="34" charset="0"/>
                <a:ea typeface="Aptos" panose="020B0004020202020204" pitchFamily="34" charset="0"/>
                <a:cs typeface="Times New Roman" panose="02020603050405020304" pitchFamily="18" charset="0"/>
              </a:rPr>
              <a:t>You may only begin to implement approved project activities after you have completed the planning phase.</a:t>
            </a:r>
            <a:endParaRPr lang="en-US" b="1" kern="100">
              <a:effectLst/>
              <a:latin typeface="Aptos" panose="020B0004020202020204" pitchFamily="34" charset="0"/>
              <a:ea typeface="Aptos" panose="020B0004020202020204" pitchFamily="34" charset="0"/>
              <a:cs typeface="Times New Roman" panose="02020603050405020304" pitchFamily="18" charset="0"/>
            </a:endParaRPr>
          </a:p>
          <a:p>
            <a:pPr lvl="1"/>
            <a:endParaRPr lang="en-US" sz="1800" b="1" kern="100">
              <a:latin typeface="Aptos" panose="020B0004020202020204" pitchFamily="34" charset="0"/>
              <a:ea typeface="Aptos" panose="020B0004020202020204" pitchFamily="34" charset="0"/>
              <a:cs typeface="Times New Roman" panose="02020603050405020304" pitchFamily="18" charset="0"/>
            </a:endParaRPr>
          </a:p>
          <a:p>
            <a:pPr lvl="1"/>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marL="360045" lvl="1" indent="0">
              <a:buNone/>
            </a:pP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lvl="1"/>
            <a:endParaRPr lang="en-US" sz="1800" kern="100">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802522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8FE7BD-8699-0CE0-FD39-16F32A96FAF8}"/>
              </a:ext>
            </a:extLst>
          </p:cNvPr>
          <p:cNvSpPr/>
          <p:nvPr/>
        </p:nvSpPr>
        <p:spPr>
          <a:xfrm>
            <a:off x="4875473" y="-1"/>
            <a:ext cx="4937761" cy="5486400"/>
          </a:xfrm>
          <a:prstGeom prst="rect">
            <a:avLst/>
          </a:prstGeom>
          <a:solidFill>
            <a:srgbClr val="0F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C53AA"/>
              </a:solidFill>
            </a:endParaRPr>
          </a:p>
        </p:txBody>
      </p:sp>
      <p:sp>
        <p:nvSpPr>
          <p:cNvPr id="3" name="Rectangle 2">
            <a:extLst>
              <a:ext uri="{FF2B5EF4-FFF2-40B4-BE49-F238E27FC236}">
                <a16:creationId xmlns:a16="http://schemas.microsoft.com/office/drawing/2014/main" id="{47D55048-5463-97EA-02FC-B186508C4B41}"/>
              </a:ext>
            </a:extLst>
          </p:cNvPr>
          <p:cNvSpPr/>
          <p:nvPr/>
        </p:nvSpPr>
        <p:spPr>
          <a:xfrm>
            <a:off x="-1" y="1"/>
            <a:ext cx="4937761"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C53AA"/>
              </a:solidFill>
            </a:endParaRPr>
          </a:p>
        </p:txBody>
      </p:sp>
      <p:sp>
        <p:nvSpPr>
          <p:cNvPr id="4" name="Title 1">
            <a:extLst>
              <a:ext uri="{FF2B5EF4-FFF2-40B4-BE49-F238E27FC236}">
                <a16:creationId xmlns:a16="http://schemas.microsoft.com/office/drawing/2014/main" id="{ABE085B0-EA42-F2ED-C983-367A80790BDB}"/>
              </a:ext>
            </a:extLst>
          </p:cNvPr>
          <p:cNvSpPr txBox="1">
            <a:spLocks/>
          </p:cNvSpPr>
          <p:nvPr/>
        </p:nvSpPr>
        <p:spPr>
          <a:xfrm>
            <a:off x="342901" y="319984"/>
            <a:ext cx="3839105" cy="1248717"/>
          </a:xfrm>
          <a:prstGeom prst="rect">
            <a:avLst/>
          </a:prstGeom>
        </p:spPr>
        <p:txBody>
          <a:bodyPr anchor="b">
            <a:normAutofit/>
          </a:bodyPr>
          <a:lstStyle>
            <a:lvl1pPr algn="l" defTabSz="720090" rtl="0" eaLnBrk="1" latinLnBrk="0" hangingPunct="1">
              <a:lnSpc>
                <a:spcPct val="90000"/>
              </a:lnSpc>
              <a:spcBef>
                <a:spcPct val="0"/>
              </a:spcBef>
              <a:buNone/>
              <a:defRPr sz="2400" b="1" kern="1200">
                <a:ln w="3175">
                  <a:solidFill>
                    <a:srgbClr val="0F153E"/>
                  </a:solidFill>
                </a:ln>
                <a:solidFill>
                  <a:srgbClr val="0F153E"/>
                </a:solidFill>
                <a:latin typeface="Book Antiqua" panose="02040602050305030304" pitchFamily="18" charset="0"/>
                <a:ea typeface="+mj-ea"/>
                <a:cs typeface="+mj-cs"/>
              </a:defRPr>
            </a:lvl1pPr>
          </a:lstStyle>
          <a:p>
            <a:r>
              <a:rPr lang="en-US" sz="2800"/>
              <a:t>Planning Phase deliverable 1 of 2: Required Policies</a:t>
            </a:r>
            <a:endParaRPr lang="en-US" sz="2800" dirty="0"/>
          </a:p>
        </p:txBody>
      </p:sp>
      <p:sp>
        <p:nvSpPr>
          <p:cNvPr id="5" name="Text Placeholder 3">
            <a:extLst>
              <a:ext uri="{FF2B5EF4-FFF2-40B4-BE49-F238E27FC236}">
                <a16:creationId xmlns:a16="http://schemas.microsoft.com/office/drawing/2014/main" id="{0EA83372-0C01-C873-C7E2-DCD305A0CE22}"/>
              </a:ext>
            </a:extLst>
          </p:cNvPr>
          <p:cNvSpPr txBox="1">
            <a:spLocks/>
          </p:cNvSpPr>
          <p:nvPr/>
        </p:nvSpPr>
        <p:spPr>
          <a:xfrm>
            <a:off x="417403" y="1820849"/>
            <a:ext cx="3839105" cy="2918128"/>
          </a:xfrm>
          <a:prstGeom prst="rect">
            <a:avLst/>
          </a:prstGeom>
        </p:spPr>
        <p:txBody>
          <a:bodyPr>
            <a:normAutofit/>
          </a:bodyPr>
          <a:lstStyle>
            <a:lvl1pPr marL="0" indent="0" algn="l" defTabSz="720090" rtl="0" eaLnBrk="1" latinLnBrk="0" hangingPunct="1">
              <a:lnSpc>
                <a:spcPct val="90000"/>
              </a:lnSpc>
              <a:spcBef>
                <a:spcPts val="788"/>
              </a:spcBef>
              <a:buFont typeface="Arial" panose="020B0604020202020204" pitchFamily="34" charset="0"/>
              <a:buNone/>
              <a:defRPr sz="2000" b="0" kern="1200">
                <a:ln w="0">
                  <a:noFill/>
                </a:ln>
                <a:solidFill>
                  <a:srgbClr val="0F153E"/>
                </a:solidFill>
                <a:latin typeface="+mn-lt"/>
                <a:ea typeface="+mn-ea"/>
                <a:cs typeface="+mn-cs"/>
              </a:defRPr>
            </a:lvl1pPr>
            <a:lvl2pPr marL="360045" indent="0" algn="l" defTabSz="720090" rtl="0" eaLnBrk="1" latinLnBrk="0" hangingPunct="1">
              <a:lnSpc>
                <a:spcPct val="90000"/>
              </a:lnSpc>
              <a:spcBef>
                <a:spcPts val="394"/>
              </a:spcBef>
              <a:buFont typeface="Arial" panose="020B0604020202020204" pitchFamily="34" charset="0"/>
              <a:buNone/>
              <a:defRPr sz="1103" kern="1200">
                <a:solidFill>
                  <a:schemeClr val="tx1"/>
                </a:solidFill>
                <a:latin typeface="+mn-lt"/>
                <a:ea typeface="+mn-ea"/>
                <a:cs typeface="+mn-cs"/>
              </a:defRPr>
            </a:lvl2pPr>
            <a:lvl3pPr marL="720090" indent="0" algn="l" defTabSz="720090" rtl="0" eaLnBrk="1" latinLnBrk="0" hangingPunct="1">
              <a:lnSpc>
                <a:spcPct val="90000"/>
              </a:lnSpc>
              <a:spcBef>
                <a:spcPts val="394"/>
              </a:spcBef>
              <a:buFont typeface="Arial" panose="020B0604020202020204" pitchFamily="34" charset="0"/>
              <a:buNone/>
              <a:defRPr sz="945" kern="1200">
                <a:solidFill>
                  <a:schemeClr val="tx1"/>
                </a:solidFill>
                <a:latin typeface="+mn-lt"/>
                <a:ea typeface="+mn-ea"/>
                <a:cs typeface="+mn-cs"/>
              </a:defRPr>
            </a:lvl3pPr>
            <a:lvl4pPr marL="1080135" indent="0" algn="l" defTabSz="720090" rtl="0" eaLnBrk="1" latinLnBrk="0" hangingPunct="1">
              <a:lnSpc>
                <a:spcPct val="90000"/>
              </a:lnSpc>
              <a:spcBef>
                <a:spcPts val="394"/>
              </a:spcBef>
              <a:buFont typeface="Arial" panose="020B0604020202020204" pitchFamily="34" charset="0"/>
              <a:buNone/>
              <a:defRPr sz="788" kern="1200">
                <a:solidFill>
                  <a:schemeClr val="tx1"/>
                </a:solidFill>
                <a:latin typeface="+mn-lt"/>
                <a:ea typeface="+mn-ea"/>
                <a:cs typeface="+mn-cs"/>
              </a:defRPr>
            </a:lvl4pPr>
            <a:lvl5pPr marL="1440180" indent="0" algn="l" defTabSz="720090" rtl="0" eaLnBrk="1" latinLnBrk="0" hangingPunct="1">
              <a:lnSpc>
                <a:spcPct val="90000"/>
              </a:lnSpc>
              <a:spcBef>
                <a:spcPts val="394"/>
              </a:spcBef>
              <a:buFont typeface="Arial" panose="020B0604020202020204" pitchFamily="34" charset="0"/>
              <a:buNone/>
              <a:defRPr sz="788" kern="1200">
                <a:solidFill>
                  <a:schemeClr val="tx1"/>
                </a:solidFill>
                <a:latin typeface="+mn-lt"/>
                <a:ea typeface="+mn-ea"/>
                <a:cs typeface="+mn-cs"/>
              </a:defRPr>
            </a:lvl5pPr>
            <a:lvl6pPr marL="1800225" indent="0" algn="l" defTabSz="720090" rtl="0" eaLnBrk="1" latinLnBrk="0" hangingPunct="1">
              <a:lnSpc>
                <a:spcPct val="90000"/>
              </a:lnSpc>
              <a:spcBef>
                <a:spcPts val="394"/>
              </a:spcBef>
              <a:buFont typeface="Arial" panose="020B0604020202020204" pitchFamily="34" charset="0"/>
              <a:buNone/>
              <a:defRPr sz="788" kern="1200">
                <a:solidFill>
                  <a:schemeClr val="tx1"/>
                </a:solidFill>
                <a:latin typeface="+mn-lt"/>
                <a:ea typeface="+mn-ea"/>
                <a:cs typeface="+mn-cs"/>
              </a:defRPr>
            </a:lvl6pPr>
            <a:lvl7pPr marL="2160270" indent="0" algn="l" defTabSz="720090" rtl="0" eaLnBrk="1" latinLnBrk="0" hangingPunct="1">
              <a:lnSpc>
                <a:spcPct val="90000"/>
              </a:lnSpc>
              <a:spcBef>
                <a:spcPts val="394"/>
              </a:spcBef>
              <a:buFont typeface="Arial" panose="020B0604020202020204" pitchFamily="34" charset="0"/>
              <a:buNone/>
              <a:defRPr sz="788" kern="1200">
                <a:solidFill>
                  <a:schemeClr val="tx1"/>
                </a:solidFill>
                <a:latin typeface="+mn-lt"/>
                <a:ea typeface="+mn-ea"/>
                <a:cs typeface="+mn-cs"/>
              </a:defRPr>
            </a:lvl7pPr>
            <a:lvl8pPr marL="2520315" indent="0" algn="l" defTabSz="720090" rtl="0" eaLnBrk="1" latinLnBrk="0" hangingPunct="1">
              <a:lnSpc>
                <a:spcPct val="90000"/>
              </a:lnSpc>
              <a:spcBef>
                <a:spcPts val="394"/>
              </a:spcBef>
              <a:buFont typeface="Arial" panose="020B0604020202020204" pitchFamily="34" charset="0"/>
              <a:buNone/>
              <a:defRPr sz="788" kern="1200">
                <a:solidFill>
                  <a:schemeClr val="tx1"/>
                </a:solidFill>
                <a:latin typeface="+mn-lt"/>
                <a:ea typeface="+mn-ea"/>
                <a:cs typeface="+mn-cs"/>
              </a:defRPr>
            </a:lvl8pPr>
            <a:lvl9pPr marL="2880360" indent="0" algn="l" defTabSz="720090" rtl="0" eaLnBrk="1" latinLnBrk="0" hangingPunct="1">
              <a:lnSpc>
                <a:spcPct val="90000"/>
              </a:lnSpc>
              <a:spcBef>
                <a:spcPts val="394"/>
              </a:spcBef>
              <a:buFont typeface="Arial" panose="020B0604020202020204" pitchFamily="34" charset="0"/>
              <a:buNone/>
              <a:defRPr sz="788" kern="1200">
                <a:solidFill>
                  <a:schemeClr val="tx1"/>
                </a:solidFill>
                <a:latin typeface="+mn-lt"/>
                <a:ea typeface="+mn-ea"/>
                <a:cs typeface="+mn-cs"/>
              </a:defRPr>
            </a:lvl9pPr>
          </a:lstStyle>
          <a:p>
            <a:endParaRPr lang="en-US" dirty="0"/>
          </a:p>
        </p:txBody>
      </p:sp>
      <p:sp>
        <p:nvSpPr>
          <p:cNvPr id="6" name="Rectangle 5" descr="Turquoise line">
            <a:extLst>
              <a:ext uri="{FF2B5EF4-FFF2-40B4-BE49-F238E27FC236}">
                <a16:creationId xmlns:a16="http://schemas.microsoft.com/office/drawing/2014/main" id="{4B3B7A63-8492-E876-31E0-FE77F3A26A34}"/>
              </a:ext>
            </a:extLst>
          </p:cNvPr>
          <p:cNvSpPr/>
          <p:nvPr/>
        </p:nvSpPr>
        <p:spPr>
          <a:xfrm flipV="1">
            <a:off x="417403" y="1606841"/>
            <a:ext cx="3434840" cy="108171"/>
          </a:xfrm>
          <a:prstGeom prst="rect">
            <a:avLst/>
          </a:prstGeom>
          <a:solidFill>
            <a:srgbClr val="4AA8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E21F2182-4AFD-CA8C-3EB9-4109A37979A6}"/>
              </a:ext>
            </a:extLst>
          </p:cNvPr>
          <p:cNvSpPr/>
          <p:nvPr/>
        </p:nvSpPr>
        <p:spPr>
          <a:xfrm rot="5400000">
            <a:off x="4645465" y="2574318"/>
            <a:ext cx="922354" cy="33776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3">
            <a:extLst>
              <a:ext uri="{FF2B5EF4-FFF2-40B4-BE49-F238E27FC236}">
                <a16:creationId xmlns:a16="http://schemas.microsoft.com/office/drawing/2014/main" id="{F789765D-6B5E-F792-4945-141CAF364FFD}"/>
              </a:ext>
            </a:extLst>
          </p:cNvPr>
          <p:cNvSpPr txBox="1">
            <a:spLocks/>
          </p:cNvSpPr>
          <p:nvPr/>
        </p:nvSpPr>
        <p:spPr>
          <a:xfrm>
            <a:off x="451625" y="1888686"/>
            <a:ext cx="3913608" cy="3277730"/>
          </a:xfrm>
          <a:prstGeom prst="rect">
            <a:avLst/>
          </a:prstGeom>
        </p:spPr>
        <p:txBody>
          <a:bodyPr>
            <a:normAutofit/>
          </a:bodyPr>
          <a:lstStyle>
            <a:lvl1pPr marL="0" indent="0" algn="l" defTabSz="720090" rtl="0" eaLnBrk="1" latinLnBrk="0" hangingPunct="1">
              <a:lnSpc>
                <a:spcPct val="90000"/>
              </a:lnSpc>
              <a:spcBef>
                <a:spcPts val="788"/>
              </a:spcBef>
              <a:buFont typeface="Arial" panose="020B0604020202020204" pitchFamily="34" charset="0"/>
              <a:buNone/>
              <a:defRPr sz="2000" b="0" kern="1200">
                <a:ln w="0">
                  <a:noFill/>
                </a:ln>
                <a:solidFill>
                  <a:schemeClr val="bg1"/>
                </a:solidFill>
                <a:latin typeface="+mn-lt"/>
                <a:ea typeface="+mn-ea"/>
                <a:cs typeface="+mn-cs"/>
              </a:defRPr>
            </a:lvl1pPr>
            <a:lvl2pPr marL="360045" indent="0" algn="l" defTabSz="720090" rtl="0" eaLnBrk="1" latinLnBrk="0" hangingPunct="1">
              <a:lnSpc>
                <a:spcPct val="90000"/>
              </a:lnSpc>
              <a:spcBef>
                <a:spcPts val="394"/>
              </a:spcBef>
              <a:buFont typeface="Arial" panose="020B0604020202020204" pitchFamily="34" charset="0"/>
              <a:buNone/>
              <a:defRPr sz="1103" kern="1200">
                <a:solidFill>
                  <a:schemeClr val="tx1"/>
                </a:solidFill>
                <a:latin typeface="+mn-lt"/>
                <a:ea typeface="+mn-ea"/>
                <a:cs typeface="+mn-cs"/>
              </a:defRPr>
            </a:lvl2pPr>
            <a:lvl3pPr marL="720090" indent="0" algn="l" defTabSz="720090" rtl="0" eaLnBrk="1" latinLnBrk="0" hangingPunct="1">
              <a:lnSpc>
                <a:spcPct val="90000"/>
              </a:lnSpc>
              <a:spcBef>
                <a:spcPts val="394"/>
              </a:spcBef>
              <a:buFont typeface="Arial" panose="020B0604020202020204" pitchFamily="34" charset="0"/>
              <a:buNone/>
              <a:defRPr sz="945" kern="1200">
                <a:solidFill>
                  <a:schemeClr val="tx1"/>
                </a:solidFill>
                <a:latin typeface="+mn-lt"/>
                <a:ea typeface="+mn-ea"/>
                <a:cs typeface="+mn-cs"/>
              </a:defRPr>
            </a:lvl3pPr>
            <a:lvl4pPr marL="1080135" indent="0" algn="l" defTabSz="720090" rtl="0" eaLnBrk="1" latinLnBrk="0" hangingPunct="1">
              <a:lnSpc>
                <a:spcPct val="90000"/>
              </a:lnSpc>
              <a:spcBef>
                <a:spcPts val="394"/>
              </a:spcBef>
              <a:buFont typeface="Arial" panose="020B0604020202020204" pitchFamily="34" charset="0"/>
              <a:buNone/>
              <a:defRPr sz="788" kern="1200">
                <a:solidFill>
                  <a:schemeClr val="tx1"/>
                </a:solidFill>
                <a:latin typeface="+mn-lt"/>
                <a:ea typeface="+mn-ea"/>
                <a:cs typeface="+mn-cs"/>
              </a:defRPr>
            </a:lvl4pPr>
            <a:lvl5pPr marL="1440180" indent="0" algn="l" defTabSz="720090" rtl="0" eaLnBrk="1" latinLnBrk="0" hangingPunct="1">
              <a:lnSpc>
                <a:spcPct val="90000"/>
              </a:lnSpc>
              <a:spcBef>
                <a:spcPts val="394"/>
              </a:spcBef>
              <a:buFont typeface="Arial" panose="020B0604020202020204" pitchFamily="34" charset="0"/>
              <a:buNone/>
              <a:defRPr sz="788" kern="1200">
                <a:solidFill>
                  <a:schemeClr val="tx1"/>
                </a:solidFill>
                <a:latin typeface="+mn-lt"/>
                <a:ea typeface="+mn-ea"/>
                <a:cs typeface="+mn-cs"/>
              </a:defRPr>
            </a:lvl5pPr>
            <a:lvl6pPr marL="1800225" indent="0" algn="l" defTabSz="720090" rtl="0" eaLnBrk="1" latinLnBrk="0" hangingPunct="1">
              <a:lnSpc>
                <a:spcPct val="90000"/>
              </a:lnSpc>
              <a:spcBef>
                <a:spcPts val="394"/>
              </a:spcBef>
              <a:buFont typeface="Arial" panose="020B0604020202020204" pitchFamily="34" charset="0"/>
              <a:buNone/>
              <a:defRPr sz="788" kern="1200">
                <a:solidFill>
                  <a:schemeClr val="tx1"/>
                </a:solidFill>
                <a:latin typeface="+mn-lt"/>
                <a:ea typeface="+mn-ea"/>
                <a:cs typeface="+mn-cs"/>
              </a:defRPr>
            </a:lvl6pPr>
            <a:lvl7pPr marL="2160270" indent="0" algn="l" defTabSz="720090" rtl="0" eaLnBrk="1" latinLnBrk="0" hangingPunct="1">
              <a:lnSpc>
                <a:spcPct val="90000"/>
              </a:lnSpc>
              <a:spcBef>
                <a:spcPts val="394"/>
              </a:spcBef>
              <a:buFont typeface="Arial" panose="020B0604020202020204" pitchFamily="34" charset="0"/>
              <a:buNone/>
              <a:defRPr sz="788" kern="1200">
                <a:solidFill>
                  <a:schemeClr val="tx1"/>
                </a:solidFill>
                <a:latin typeface="+mn-lt"/>
                <a:ea typeface="+mn-ea"/>
                <a:cs typeface="+mn-cs"/>
              </a:defRPr>
            </a:lvl7pPr>
            <a:lvl8pPr marL="2520315" indent="0" algn="l" defTabSz="720090" rtl="0" eaLnBrk="1" latinLnBrk="0" hangingPunct="1">
              <a:lnSpc>
                <a:spcPct val="90000"/>
              </a:lnSpc>
              <a:spcBef>
                <a:spcPts val="394"/>
              </a:spcBef>
              <a:buFont typeface="Arial" panose="020B0604020202020204" pitchFamily="34" charset="0"/>
              <a:buNone/>
              <a:defRPr sz="788" kern="1200">
                <a:solidFill>
                  <a:schemeClr val="tx1"/>
                </a:solidFill>
                <a:latin typeface="+mn-lt"/>
                <a:ea typeface="+mn-ea"/>
                <a:cs typeface="+mn-cs"/>
              </a:defRPr>
            </a:lvl8pPr>
            <a:lvl9pPr marL="2880360" indent="0" algn="l" defTabSz="720090" rtl="0" eaLnBrk="1" latinLnBrk="0" hangingPunct="1">
              <a:lnSpc>
                <a:spcPct val="90000"/>
              </a:lnSpc>
              <a:spcBef>
                <a:spcPts val="394"/>
              </a:spcBef>
              <a:buFont typeface="Arial" panose="020B0604020202020204" pitchFamily="34" charset="0"/>
              <a:buNone/>
              <a:defRPr sz="788" kern="1200">
                <a:solidFill>
                  <a:schemeClr val="tx1"/>
                </a:solidFill>
                <a:latin typeface="+mn-lt"/>
                <a:ea typeface="+mn-ea"/>
                <a:cs typeface="+mn-cs"/>
              </a:defRPr>
            </a:lvl9pPr>
          </a:lstStyle>
          <a:p>
            <a:pPr marL="0" indent="0">
              <a:buNone/>
            </a:pPr>
            <a:r>
              <a:rPr lang="en-US" sz="2000">
                <a:solidFill>
                  <a:schemeClr val="tx1"/>
                </a:solidFill>
              </a:rPr>
              <a:t>All grant recipients and their required partner must develop, enhance, or revise policies that address:</a:t>
            </a:r>
          </a:p>
          <a:p>
            <a:pPr>
              <a:buFont typeface="Arial" panose="020B0604020202020204" pitchFamily="34" charset="0"/>
              <a:buChar char="•"/>
            </a:pPr>
            <a:r>
              <a:rPr lang="en-US" sz="2000">
                <a:solidFill>
                  <a:schemeClr val="tx1"/>
                </a:solidFill>
              </a:rPr>
              <a:t> Confidentiality</a:t>
            </a:r>
          </a:p>
          <a:p>
            <a:pPr>
              <a:buFont typeface="Arial" panose="020B0604020202020204" pitchFamily="34" charset="0"/>
              <a:buChar char="•"/>
            </a:pPr>
            <a:r>
              <a:rPr lang="en-US" sz="2000">
                <a:solidFill>
                  <a:schemeClr val="tx1"/>
                </a:solidFill>
              </a:rPr>
              <a:t> Information Sharing</a:t>
            </a:r>
          </a:p>
          <a:p>
            <a:pPr>
              <a:buFont typeface="Arial" panose="020B0604020202020204" pitchFamily="34" charset="0"/>
              <a:buChar char="•"/>
            </a:pPr>
            <a:r>
              <a:rPr lang="en-US" sz="2000">
                <a:solidFill>
                  <a:schemeClr val="tx1"/>
                </a:solidFill>
              </a:rPr>
              <a:t> Parental consent</a:t>
            </a:r>
          </a:p>
          <a:p>
            <a:pPr>
              <a:buFont typeface="Arial" panose="020B0604020202020204" pitchFamily="34" charset="0"/>
              <a:buChar char="•"/>
            </a:pPr>
            <a:r>
              <a:rPr lang="en-US" sz="2000">
                <a:solidFill>
                  <a:schemeClr val="tx1"/>
                </a:solidFill>
              </a:rPr>
              <a:t> Mandatory Reporting</a:t>
            </a:r>
          </a:p>
          <a:p>
            <a:pPr>
              <a:buFont typeface="Arial" panose="020B0604020202020204" pitchFamily="34" charset="0"/>
              <a:buChar char="•"/>
            </a:pPr>
            <a:r>
              <a:rPr lang="en-US" sz="2000">
                <a:solidFill>
                  <a:schemeClr val="tx1"/>
                </a:solidFill>
              </a:rPr>
              <a:t> Background Checks</a:t>
            </a:r>
          </a:p>
          <a:p>
            <a:endParaRPr lang="en-US" sz="2000">
              <a:solidFill>
                <a:schemeClr val="tx1"/>
              </a:solidFill>
            </a:endParaRPr>
          </a:p>
          <a:p>
            <a:pPr>
              <a:buFont typeface="Arial" panose="020B0604020202020204" pitchFamily="34" charset="0"/>
              <a:buChar char="•"/>
            </a:pPr>
            <a:endParaRPr lang="en-US">
              <a:solidFill>
                <a:schemeClr val="tx1"/>
              </a:solidFill>
            </a:endParaRPr>
          </a:p>
          <a:p>
            <a:endParaRPr lang="en-US" sz="2000">
              <a:solidFill>
                <a:schemeClr val="tx1"/>
              </a:solidFill>
            </a:endParaRPr>
          </a:p>
        </p:txBody>
      </p:sp>
      <p:sp>
        <p:nvSpPr>
          <p:cNvPr id="11" name="TextBox 10">
            <a:extLst>
              <a:ext uri="{FF2B5EF4-FFF2-40B4-BE49-F238E27FC236}">
                <a16:creationId xmlns:a16="http://schemas.microsoft.com/office/drawing/2014/main" id="{22C5309B-FA38-A03B-E00C-583ED465324B}"/>
              </a:ext>
            </a:extLst>
          </p:cNvPr>
          <p:cNvSpPr txBox="1"/>
          <p:nvPr/>
        </p:nvSpPr>
        <p:spPr>
          <a:xfrm>
            <a:off x="5275524" y="88490"/>
            <a:ext cx="4475423" cy="5632311"/>
          </a:xfrm>
          <a:prstGeom prst="rect">
            <a:avLst/>
          </a:prstGeom>
          <a:noFill/>
        </p:spPr>
        <p:txBody>
          <a:bodyPr wrap="square" rtlCol="0">
            <a:spAutoFit/>
          </a:bodyPr>
          <a:lstStyle/>
          <a:p>
            <a:r>
              <a:rPr lang="en-US">
                <a:solidFill>
                  <a:schemeClr val="bg1"/>
                </a:solidFill>
              </a:rPr>
              <a:t>It is a planning phase requirement to submit all of these required policies for both the lead organization and the required partner.</a:t>
            </a:r>
          </a:p>
          <a:p>
            <a:endParaRPr lang="en-US">
              <a:solidFill>
                <a:schemeClr val="bg1"/>
              </a:solidFill>
            </a:endParaRPr>
          </a:p>
          <a:p>
            <a:r>
              <a:rPr lang="en-US">
                <a:solidFill>
                  <a:schemeClr val="bg1"/>
                </a:solidFill>
              </a:rPr>
              <a:t>The THRIVE TA team can provide support developing these policies.</a:t>
            </a:r>
          </a:p>
          <a:p>
            <a:endParaRPr lang="en-US">
              <a:solidFill>
                <a:schemeClr val="bg1"/>
              </a:solidFill>
            </a:endParaRPr>
          </a:p>
          <a:p>
            <a:r>
              <a:rPr lang="en-US">
                <a:solidFill>
                  <a:schemeClr val="bg1"/>
                </a:solidFill>
              </a:rPr>
              <a:t>Please submit these as an </a:t>
            </a:r>
            <a:r>
              <a:rPr lang="en-US">
                <a:solidFill>
                  <a:schemeClr val="accent4"/>
                </a:solidFill>
                <a:hlinkClick r:id="rId2">
                  <a:extLst>
                    <a:ext uri="{A12FA001-AC4F-418D-AE19-62706E023703}">
                      <ahyp:hlinkClr xmlns:ahyp="http://schemas.microsoft.com/office/drawing/2018/hyperlinkcolor" val="tx"/>
                    </a:ext>
                  </a:extLst>
                </a:hlinkClick>
              </a:rPr>
              <a:t>“award deliverable” </a:t>
            </a:r>
            <a:r>
              <a:rPr lang="en-US">
                <a:solidFill>
                  <a:schemeClr val="bg1"/>
                </a:solidFill>
              </a:rPr>
              <a:t>as one document in JustGrants. </a:t>
            </a:r>
          </a:p>
          <a:p>
            <a:endParaRPr lang="en-US">
              <a:solidFill>
                <a:schemeClr val="bg1"/>
              </a:solidFill>
            </a:endParaRPr>
          </a:p>
          <a:p>
            <a:r>
              <a:rPr lang="en-US">
                <a:solidFill>
                  <a:schemeClr val="bg1"/>
                </a:solidFill>
              </a:rPr>
              <a:t>You have two options to do so:</a:t>
            </a:r>
          </a:p>
          <a:p>
            <a:pPr marL="285750" indent="-285750">
              <a:buFont typeface="Wingdings" panose="05000000000000000000" pitchFamily="2" charset="2"/>
              <a:buChar char="q"/>
            </a:pPr>
            <a:r>
              <a:rPr lang="en-US">
                <a:solidFill>
                  <a:schemeClr val="bg1"/>
                </a:solidFill>
              </a:rPr>
              <a:t>Option 1: Submit separate policies for both the lead organization and the required project partner</a:t>
            </a:r>
          </a:p>
          <a:p>
            <a:pPr marL="285750" indent="-285750">
              <a:buFont typeface="Wingdings" panose="05000000000000000000" pitchFamily="2" charset="2"/>
              <a:buChar char="q"/>
            </a:pPr>
            <a:r>
              <a:rPr lang="en-US">
                <a:solidFill>
                  <a:schemeClr val="bg1"/>
                </a:solidFill>
              </a:rPr>
              <a:t>Option 2: Submit one set of policies that both organizations agree to follow for the grant. Include a cover letter explaining that you will do so, signed by both organizations.</a:t>
            </a:r>
          </a:p>
          <a:p>
            <a:endParaRPr lang="en-US">
              <a:solidFill>
                <a:schemeClr val="bg1"/>
              </a:solidFill>
            </a:endParaRPr>
          </a:p>
        </p:txBody>
      </p:sp>
    </p:spTree>
    <p:extLst>
      <p:ext uri="{BB962C8B-B14F-4D97-AF65-F5344CB8AC3E}">
        <p14:creationId xmlns:p14="http://schemas.microsoft.com/office/powerpoint/2010/main" val="24064026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8FE7BD-8699-0CE0-FD39-16F32A96FAF8}"/>
              </a:ext>
            </a:extLst>
          </p:cNvPr>
          <p:cNvSpPr/>
          <p:nvPr/>
        </p:nvSpPr>
        <p:spPr>
          <a:xfrm>
            <a:off x="4875473" y="-1"/>
            <a:ext cx="4937761" cy="5486400"/>
          </a:xfrm>
          <a:prstGeom prst="rect">
            <a:avLst/>
          </a:prstGeom>
          <a:solidFill>
            <a:srgbClr val="0F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C53AA"/>
              </a:solidFill>
            </a:endParaRPr>
          </a:p>
        </p:txBody>
      </p:sp>
      <p:sp>
        <p:nvSpPr>
          <p:cNvPr id="3" name="Rectangle 2">
            <a:extLst>
              <a:ext uri="{FF2B5EF4-FFF2-40B4-BE49-F238E27FC236}">
                <a16:creationId xmlns:a16="http://schemas.microsoft.com/office/drawing/2014/main" id="{47D55048-5463-97EA-02FC-B186508C4B41}"/>
              </a:ext>
            </a:extLst>
          </p:cNvPr>
          <p:cNvSpPr/>
          <p:nvPr/>
        </p:nvSpPr>
        <p:spPr>
          <a:xfrm>
            <a:off x="-1" y="1"/>
            <a:ext cx="4937761"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C53AA"/>
              </a:solidFill>
            </a:endParaRPr>
          </a:p>
        </p:txBody>
      </p:sp>
      <p:sp>
        <p:nvSpPr>
          <p:cNvPr id="4" name="Title 1">
            <a:extLst>
              <a:ext uri="{FF2B5EF4-FFF2-40B4-BE49-F238E27FC236}">
                <a16:creationId xmlns:a16="http://schemas.microsoft.com/office/drawing/2014/main" id="{ABE085B0-EA42-F2ED-C983-367A80790BDB}"/>
              </a:ext>
            </a:extLst>
          </p:cNvPr>
          <p:cNvSpPr txBox="1">
            <a:spLocks/>
          </p:cNvSpPr>
          <p:nvPr/>
        </p:nvSpPr>
        <p:spPr>
          <a:xfrm>
            <a:off x="342902" y="319984"/>
            <a:ext cx="3509342" cy="1248717"/>
          </a:xfrm>
          <a:prstGeom prst="rect">
            <a:avLst/>
          </a:prstGeom>
        </p:spPr>
        <p:txBody>
          <a:bodyPr anchor="b">
            <a:normAutofit/>
          </a:bodyPr>
          <a:lstStyle>
            <a:lvl1pPr algn="l" defTabSz="720090" rtl="0" eaLnBrk="1" latinLnBrk="0" hangingPunct="1">
              <a:lnSpc>
                <a:spcPct val="90000"/>
              </a:lnSpc>
              <a:spcBef>
                <a:spcPct val="0"/>
              </a:spcBef>
              <a:buNone/>
              <a:defRPr sz="2400" b="1" kern="1200">
                <a:ln w="3175">
                  <a:solidFill>
                    <a:srgbClr val="0F153E"/>
                  </a:solidFill>
                </a:ln>
                <a:solidFill>
                  <a:srgbClr val="0F153E"/>
                </a:solidFill>
                <a:latin typeface="Book Antiqua" panose="02040602050305030304" pitchFamily="18" charset="0"/>
                <a:ea typeface="+mj-ea"/>
                <a:cs typeface="+mj-cs"/>
              </a:defRPr>
            </a:lvl1pPr>
          </a:lstStyle>
          <a:p>
            <a:r>
              <a:rPr lang="en-US" sz="2800"/>
              <a:t>Planning Phase deliverable 2 of 2: Work Plan</a:t>
            </a:r>
            <a:endParaRPr lang="en-US" sz="2800" dirty="0"/>
          </a:p>
        </p:txBody>
      </p:sp>
      <p:sp>
        <p:nvSpPr>
          <p:cNvPr id="5" name="Text Placeholder 3">
            <a:extLst>
              <a:ext uri="{FF2B5EF4-FFF2-40B4-BE49-F238E27FC236}">
                <a16:creationId xmlns:a16="http://schemas.microsoft.com/office/drawing/2014/main" id="{0EA83372-0C01-C873-C7E2-DCD305A0CE22}"/>
              </a:ext>
            </a:extLst>
          </p:cNvPr>
          <p:cNvSpPr txBox="1">
            <a:spLocks/>
          </p:cNvSpPr>
          <p:nvPr/>
        </p:nvSpPr>
        <p:spPr>
          <a:xfrm>
            <a:off x="417403" y="1820849"/>
            <a:ext cx="3839105" cy="2918128"/>
          </a:xfrm>
          <a:prstGeom prst="rect">
            <a:avLst/>
          </a:prstGeom>
        </p:spPr>
        <p:txBody>
          <a:bodyPr>
            <a:normAutofit/>
          </a:bodyPr>
          <a:lstStyle>
            <a:lvl1pPr marL="0" indent="0" algn="l" defTabSz="720090" rtl="0" eaLnBrk="1" latinLnBrk="0" hangingPunct="1">
              <a:lnSpc>
                <a:spcPct val="90000"/>
              </a:lnSpc>
              <a:spcBef>
                <a:spcPts val="788"/>
              </a:spcBef>
              <a:buFont typeface="Arial" panose="020B0604020202020204" pitchFamily="34" charset="0"/>
              <a:buNone/>
              <a:defRPr sz="2000" b="0" kern="1200">
                <a:ln w="0">
                  <a:noFill/>
                </a:ln>
                <a:solidFill>
                  <a:srgbClr val="0F153E"/>
                </a:solidFill>
                <a:latin typeface="+mn-lt"/>
                <a:ea typeface="+mn-ea"/>
                <a:cs typeface="+mn-cs"/>
              </a:defRPr>
            </a:lvl1pPr>
            <a:lvl2pPr marL="360045" indent="0" algn="l" defTabSz="720090" rtl="0" eaLnBrk="1" latinLnBrk="0" hangingPunct="1">
              <a:lnSpc>
                <a:spcPct val="90000"/>
              </a:lnSpc>
              <a:spcBef>
                <a:spcPts val="394"/>
              </a:spcBef>
              <a:buFont typeface="Arial" panose="020B0604020202020204" pitchFamily="34" charset="0"/>
              <a:buNone/>
              <a:defRPr sz="1103" kern="1200">
                <a:solidFill>
                  <a:schemeClr val="tx1"/>
                </a:solidFill>
                <a:latin typeface="+mn-lt"/>
                <a:ea typeface="+mn-ea"/>
                <a:cs typeface="+mn-cs"/>
              </a:defRPr>
            </a:lvl2pPr>
            <a:lvl3pPr marL="720090" indent="0" algn="l" defTabSz="720090" rtl="0" eaLnBrk="1" latinLnBrk="0" hangingPunct="1">
              <a:lnSpc>
                <a:spcPct val="90000"/>
              </a:lnSpc>
              <a:spcBef>
                <a:spcPts val="394"/>
              </a:spcBef>
              <a:buFont typeface="Arial" panose="020B0604020202020204" pitchFamily="34" charset="0"/>
              <a:buNone/>
              <a:defRPr sz="945" kern="1200">
                <a:solidFill>
                  <a:schemeClr val="tx1"/>
                </a:solidFill>
                <a:latin typeface="+mn-lt"/>
                <a:ea typeface="+mn-ea"/>
                <a:cs typeface="+mn-cs"/>
              </a:defRPr>
            </a:lvl3pPr>
            <a:lvl4pPr marL="1080135" indent="0" algn="l" defTabSz="720090" rtl="0" eaLnBrk="1" latinLnBrk="0" hangingPunct="1">
              <a:lnSpc>
                <a:spcPct val="90000"/>
              </a:lnSpc>
              <a:spcBef>
                <a:spcPts val="394"/>
              </a:spcBef>
              <a:buFont typeface="Arial" panose="020B0604020202020204" pitchFamily="34" charset="0"/>
              <a:buNone/>
              <a:defRPr sz="788" kern="1200">
                <a:solidFill>
                  <a:schemeClr val="tx1"/>
                </a:solidFill>
                <a:latin typeface="+mn-lt"/>
                <a:ea typeface="+mn-ea"/>
                <a:cs typeface="+mn-cs"/>
              </a:defRPr>
            </a:lvl4pPr>
            <a:lvl5pPr marL="1440180" indent="0" algn="l" defTabSz="720090" rtl="0" eaLnBrk="1" latinLnBrk="0" hangingPunct="1">
              <a:lnSpc>
                <a:spcPct val="90000"/>
              </a:lnSpc>
              <a:spcBef>
                <a:spcPts val="394"/>
              </a:spcBef>
              <a:buFont typeface="Arial" panose="020B0604020202020204" pitchFamily="34" charset="0"/>
              <a:buNone/>
              <a:defRPr sz="788" kern="1200">
                <a:solidFill>
                  <a:schemeClr val="tx1"/>
                </a:solidFill>
                <a:latin typeface="+mn-lt"/>
                <a:ea typeface="+mn-ea"/>
                <a:cs typeface="+mn-cs"/>
              </a:defRPr>
            </a:lvl5pPr>
            <a:lvl6pPr marL="1800225" indent="0" algn="l" defTabSz="720090" rtl="0" eaLnBrk="1" latinLnBrk="0" hangingPunct="1">
              <a:lnSpc>
                <a:spcPct val="90000"/>
              </a:lnSpc>
              <a:spcBef>
                <a:spcPts val="394"/>
              </a:spcBef>
              <a:buFont typeface="Arial" panose="020B0604020202020204" pitchFamily="34" charset="0"/>
              <a:buNone/>
              <a:defRPr sz="788" kern="1200">
                <a:solidFill>
                  <a:schemeClr val="tx1"/>
                </a:solidFill>
                <a:latin typeface="+mn-lt"/>
                <a:ea typeface="+mn-ea"/>
                <a:cs typeface="+mn-cs"/>
              </a:defRPr>
            </a:lvl6pPr>
            <a:lvl7pPr marL="2160270" indent="0" algn="l" defTabSz="720090" rtl="0" eaLnBrk="1" latinLnBrk="0" hangingPunct="1">
              <a:lnSpc>
                <a:spcPct val="90000"/>
              </a:lnSpc>
              <a:spcBef>
                <a:spcPts val="394"/>
              </a:spcBef>
              <a:buFont typeface="Arial" panose="020B0604020202020204" pitchFamily="34" charset="0"/>
              <a:buNone/>
              <a:defRPr sz="788" kern="1200">
                <a:solidFill>
                  <a:schemeClr val="tx1"/>
                </a:solidFill>
                <a:latin typeface="+mn-lt"/>
                <a:ea typeface="+mn-ea"/>
                <a:cs typeface="+mn-cs"/>
              </a:defRPr>
            </a:lvl7pPr>
            <a:lvl8pPr marL="2520315" indent="0" algn="l" defTabSz="720090" rtl="0" eaLnBrk="1" latinLnBrk="0" hangingPunct="1">
              <a:lnSpc>
                <a:spcPct val="90000"/>
              </a:lnSpc>
              <a:spcBef>
                <a:spcPts val="394"/>
              </a:spcBef>
              <a:buFont typeface="Arial" panose="020B0604020202020204" pitchFamily="34" charset="0"/>
              <a:buNone/>
              <a:defRPr sz="788" kern="1200">
                <a:solidFill>
                  <a:schemeClr val="tx1"/>
                </a:solidFill>
                <a:latin typeface="+mn-lt"/>
                <a:ea typeface="+mn-ea"/>
                <a:cs typeface="+mn-cs"/>
              </a:defRPr>
            </a:lvl8pPr>
            <a:lvl9pPr marL="2880360" indent="0" algn="l" defTabSz="720090" rtl="0" eaLnBrk="1" latinLnBrk="0" hangingPunct="1">
              <a:lnSpc>
                <a:spcPct val="90000"/>
              </a:lnSpc>
              <a:spcBef>
                <a:spcPts val="394"/>
              </a:spcBef>
              <a:buFont typeface="Arial" panose="020B0604020202020204" pitchFamily="34" charset="0"/>
              <a:buNone/>
              <a:defRPr sz="788" kern="1200">
                <a:solidFill>
                  <a:schemeClr val="tx1"/>
                </a:solidFill>
                <a:latin typeface="+mn-lt"/>
                <a:ea typeface="+mn-ea"/>
                <a:cs typeface="+mn-cs"/>
              </a:defRPr>
            </a:lvl9pPr>
          </a:lstStyle>
          <a:p>
            <a:endParaRPr lang="en-US" dirty="0"/>
          </a:p>
        </p:txBody>
      </p:sp>
      <p:sp>
        <p:nvSpPr>
          <p:cNvPr id="6" name="Rectangle 5" descr="Turquoise line">
            <a:extLst>
              <a:ext uri="{FF2B5EF4-FFF2-40B4-BE49-F238E27FC236}">
                <a16:creationId xmlns:a16="http://schemas.microsoft.com/office/drawing/2014/main" id="{4B3B7A63-8492-E876-31E0-FE77F3A26A34}"/>
              </a:ext>
            </a:extLst>
          </p:cNvPr>
          <p:cNvSpPr/>
          <p:nvPr/>
        </p:nvSpPr>
        <p:spPr>
          <a:xfrm flipV="1">
            <a:off x="417403" y="1606841"/>
            <a:ext cx="3434840" cy="108171"/>
          </a:xfrm>
          <a:prstGeom prst="rect">
            <a:avLst/>
          </a:prstGeom>
          <a:solidFill>
            <a:srgbClr val="4AA8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E21F2182-4AFD-CA8C-3EB9-4109A37979A6}"/>
              </a:ext>
            </a:extLst>
          </p:cNvPr>
          <p:cNvSpPr/>
          <p:nvPr/>
        </p:nvSpPr>
        <p:spPr>
          <a:xfrm rot="5400000">
            <a:off x="4645465" y="2574318"/>
            <a:ext cx="922354" cy="33776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3">
            <a:extLst>
              <a:ext uri="{FF2B5EF4-FFF2-40B4-BE49-F238E27FC236}">
                <a16:creationId xmlns:a16="http://schemas.microsoft.com/office/drawing/2014/main" id="{F789765D-6B5E-F792-4945-141CAF364FFD}"/>
              </a:ext>
            </a:extLst>
          </p:cNvPr>
          <p:cNvSpPr txBox="1">
            <a:spLocks/>
          </p:cNvSpPr>
          <p:nvPr/>
        </p:nvSpPr>
        <p:spPr>
          <a:xfrm>
            <a:off x="451625" y="1888686"/>
            <a:ext cx="3568284" cy="3277730"/>
          </a:xfrm>
          <a:prstGeom prst="rect">
            <a:avLst/>
          </a:prstGeom>
        </p:spPr>
        <p:txBody>
          <a:bodyPr>
            <a:normAutofit/>
          </a:bodyPr>
          <a:lstStyle>
            <a:lvl1pPr marL="0" indent="0" algn="l" defTabSz="720090" rtl="0" eaLnBrk="1" latinLnBrk="0" hangingPunct="1">
              <a:lnSpc>
                <a:spcPct val="90000"/>
              </a:lnSpc>
              <a:spcBef>
                <a:spcPts val="788"/>
              </a:spcBef>
              <a:buFont typeface="Arial" panose="020B0604020202020204" pitchFamily="34" charset="0"/>
              <a:buNone/>
              <a:defRPr sz="2000" b="0" kern="1200">
                <a:ln w="0">
                  <a:noFill/>
                </a:ln>
                <a:solidFill>
                  <a:schemeClr val="bg1"/>
                </a:solidFill>
                <a:latin typeface="+mn-lt"/>
                <a:ea typeface="+mn-ea"/>
                <a:cs typeface="+mn-cs"/>
              </a:defRPr>
            </a:lvl1pPr>
            <a:lvl2pPr marL="360045" indent="0" algn="l" defTabSz="720090" rtl="0" eaLnBrk="1" latinLnBrk="0" hangingPunct="1">
              <a:lnSpc>
                <a:spcPct val="90000"/>
              </a:lnSpc>
              <a:spcBef>
                <a:spcPts val="394"/>
              </a:spcBef>
              <a:buFont typeface="Arial" panose="020B0604020202020204" pitchFamily="34" charset="0"/>
              <a:buNone/>
              <a:defRPr sz="1103" kern="1200">
                <a:solidFill>
                  <a:schemeClr val="tx1"/>
                </a:solidFill>
                <a:latin typeface="+mn-lt"/>
                <a:ea typeface="+mn-ea"/>
                <a:cs typeface="+mn-cs"/>
              </a:defRPr>
            </a:lvl2pPr>
            <a:lvl3pPr marL="720090" indent="0" algn="l" defTabSz="720090" rtl="0" eaLnBrk="1" latinLnBrk="0" hangingPunct="1">
              <a:lnSpc>
                <a:spcPct val="90000"/>
              </a:lnSpc>
              <a:spcBef>
                <a:spcPts val="394"/>
              </a:spcBef>
              <a:buFont typeface="Arial" panose="020B0604020202020204" pitchFamily="34" charset="0"/>
              <a:buNone/>
              <a:defRPr sz="945" kern="1200">
                <a:solidFill>
                  <a:schemeClr val="tx1"/>
                </a:solidFill>
                <a:latin typeface="+mn-lt"/>
                <a:ea typeface="+mn-ea"/>
                <a:cs typeface="+mn-cs"/>
              </a:defRPr>
            </a:lvl3pPr>
            <a:lvl4pPr marL="1080135" indent="0" algn="l" defTabSz="720090" rtl="0" eaLnBrk="1" latinLnBrk="0" hangingPunct="1">
              <a:lnSpc>
                <a:spcPct val="90000"/>
              </a:lnSpc>
              <a:spcBef>
                <a:spcPts val="394"/>
              </a:spcBef>
              <a:buFont typeface="Arial" panose="020B0604020202020204" pitchFamily="34" charset="0"/>
              <a:buNone/>
              <a:defRPr sz="788" kern="1200">
                <a:solidFill>
                  <a:schemeClr val="tx1"/>
                </a:solidFill>
                <a:latin typeface="+mn-lt"/>
                <a:ea typeface="+mn-ea"/>
                <a:cs typeface="+mn-cs"/>
              </a:defRPr>
            </a:lvl4pPr>
            <a:lvl5pPr marL="1440180" indent="0" algn="l" defTabSz="720090" rtl="0" eaLnBrk="1" latinLnBrk="0" hangingPunct="1">
              <a:lnSpc>
                <a:spcPct val="90000"/>
              </a:lnSpc>
              <a:spcBef>
                <a:spcPts val="394"/>
              </a:spcBef>
              <a:buFont typeface="Arial" panose="020B0604020202020204" pitchFamily="34" charset="0"/>
              <a:buNone/>
              <a:defRPr sz="788" kern="1200">
                <a:solidFill>
                  <a:schemeClr val="tx1"/>
                </a:solidFill>
                <a:latin typeface="+mn-lt"/>
                <a:ea typeface="+mn-ea"/>
                <a:cs typeface="+mn-cs"/>
              </a:defRPr>
            </a:lvl5pPr>
            <a:lvl6pPr marL="1800225" indent="0" algn="l" defTabSz="720090" rtl="0" eaLnBrk="1" latinLnBrk="0" hangingPunct="1">
              <a:lnSpc>
                <a:spcPct val="90000"/>
              </a:lnSpc>
              <a:spcBef>
                <a:spcPts val="394"/>
              </a:spcBef>
              <a:buFont typeface="Arial" panose="020B0604020202020204" pitchFamily="34" charset="0"/>
              <a:buNone/>
              <a:defRPr sz="788" kern="1200">
                <a:solidFill>
                  <a:schemeClr val="tx1"/>
                </a:solidFill>
                <a:latin typeface="+mn-lt"/>
                <a:ea typeface="+mn-ea"/>
                <a:cs typeface="+mn-cs"/>
              </a:defRPr>
            </a:lvl6pPr>
            <a:lvl7pPr marL="2160270" indent="0" algn="l" defTabSz="720090" rtl="0" eaLnBrk="1" latinLnBrk="0" hangingPunct="1">
              <a:lnSpc>
                <a:spcPct val="90000"/>
              </a:lnSpc>
              <a:spcBef>
                <a:spcPts val="394"/>
              </a:spcBef>
              <a:buFont typeface="Arial" panose="020B0604020202020204" pitchFamily="34" charset="0"/>
              <a:buNone/>
              <a:defRPr sz="788" kern="1200">
                <a:solidFill>
                  <a:schemeClr val="tx1"/>
                </a:solidFill>
                <a:latin typeface="+mn-lt"/>
                <a:ea typeface="+mn-ea"/>
                <a:cs typeface="+mn-cs"/>
              </a:defRPr>
            </a:lvl7pPr>
            <a:lvl8pPr marL="2520315" indent="0" algn="l" defTabSz="720090" rtl="0" eaLnBrk="1" latinLnBrk="0" hangingPunct="1">
              <a:lnSpc>
                <a:spcPct val="90000"/>
              </a:lnSpc>
              <a:spcBef>
                <a:spcPts val="394"/>
              </a:spcBef>
              <a:buFont typeface="Arial" panose="020B0604020202020204" pitchFamily="34" charset="0"/>
              <a:buNone/>
              <a:defRPr sz="788" kern="1200">
                <a:solidFill>
                  <a:schemeClr val="tx1"/>
                </a:solidFill>
                <a:latin typeface="+mn-lt"/>
                <a:ea typeface="+mn-ea"/>
                <a:cs typeface="+mn-cs"/>
              </a:defRPr>
            </a:lvl8pPr>
            <a:lvl9pPr marL="2880360" indent="0" algn="l" defTabSz="720090" rtl="0" eaLnBrk="1" latinLnBrk="0" hangingPunct="1">
              <a:lnSpc>
                <a:spcPct val="90000"/>
              </a:lnSpc>
              <a:spcBef>
                <a:spcPts val="394"/>
              </a:spcBef>
              <a:buFont typeface="Arial" panose="020B0604020202020204" pitchFamily="34" charset="0"/>
              <a:buNone/>
              <a:defRPr sz="788" kern="1200">
                <a:solidFill>
                  <a:schemeClr val="tx1"/>
                </a:solidFill>
                <a:latin typeface="+mn-lt"/>
                <a:ea typeface="+mn-ea"/>
                <a:cs typeface="+mn-cs"/>
              </a:defRPr>
            </a:lvl9pPr>
          </a:lstStyle>
          <a:p>
            <a:pPr marL="0" indent="0">
              <a:buNone/>
            </a:pPr>
            <a:r>
              <a:rPr lang="en-US" sz="2000">
                <a:solidFill>
                  <a:schemeClr val="tx1"/>
                </a:solidFill>
              </a:rPr>
              <a:t>All grant recipients and their required partner must collaboratively develop</a:t>
            </a:r>
            <a:r>
              <a:rPr lang="en-US">
                <a:solidFill>
                  <a:schemeClr val="tx1"/>
                </a:solidFill>
              </a:rPr>
              <a:t> and submit a work plan.</a:t>
            </a:r>
            <a:endParaRPr lang="en-US" sz="2000">
              <a:solidFill>
                <a:schemeClr val="tx1"/>
              </a:solidFill>
            </a:endParaRPr>
          </a:p>
          <a:p>
            <a:pPr>
              <a:buFont typeface="Arial" panose="020B0604020202020204" pitchFamily="34" charset="0"/>
              <a:buChar char="•"/>
            </a:pPr>
            <a:endParaRPr lang="en-US">
              <a:solidFill>
                <a:schemeClr val="tx1"/>
              </a:solidFill>
            </a:endParaRPr>
          </a:p>
          <a:p>
            <a:endParaRPr lang="en-US" sz="2000">
              <a:solidFill>
                <a:schemeClr val="tx1"/>
              </a:solidFill>
            </a:endParaRPr>
          </a:p>
        </p:txBody>
      </p:sp>
      <p:sp>
        <p:nvSpPr>
          <p:cNvPr id="11" name="TextBox 10">
            <a:extLst>
              <a:ext uri="{FF2B5EF4-FFF2-40B4-BE49-F238E27FC236}">
                <a16:creationId xmlns:a16="http://schemas.microsoft.com/office/drawing/2014/main" id="{22C5309B-FA38-A03B-E00C-583ED465324B}"/>
              </a:ext>
            </a:extLst>
          </p:cNvPr>
          <p:cNvSpPr txBox="1"/>
          <p:nvPr/>
        </p:nvSpPr>
        <p:spPr>
          <a:xfrm>
            <a:off x="5275525" y="263848"/>
            <a:ext cx="4325675" cy="4524315"/>
          </a:xfrm>
          <a:prstGeom prst="rect">
            <a:avLst/>
          </a:prstGeom>
          <a:noFill/>
        </p:spPr>
        <p:txBody>
          <a:bodyPr wrap="square" rtlCol="0">
            <a:spAutoFit/>
          </a:bodyPr>
          <a:lstStyle/>
          <a:p>
            <a:r>
              <a:rPr lang="en-US">
                <a:solidFill>
                  <a:schemeClr val="bg1"/>
                </a:solidFill>
              </a:rPr>
              <a:t>Your work plan encapsulates key information about your grant project. This includes the goals for the project and specific activities that you will implement.</a:t>
            </a:r>
          </a:p>
          <a:p>
            <a:endParaRPr lang="en-US">
              <a:solidFill>
                <a:schemeClr val="bg1"/>
              </a:solidFill>
            </a:endParaRPr>
          </a:p>
          <a:p>
            <a:r>
              <a:rPr lang="en-US">
                <a:solidFill>
                  <a:schemeClr val="bg1"/>
                </a:solidFill>
              </a:rPr>
              <a:t>During your planning phase meetings, OVW and the Thrive TA team will provide the template and guidance for completing the work plan.</a:t>
            </a:r>
          </a:p>
          <a:p>
            <a:endParaRPr lang="en-US">
              <a:solidFill>
                <a:schemeClr val="bg1"/>
              </a:solidFill>
            </a:endParaRPr>
          </a:p>
          <a:p>
            <a:endParaRPr lang="en-US">
              <a:solidFill>
                <a:schemeClr val="bg1"/>
              </a:solidFill>
            </a:endParaRPr>
          </a:p>
          <a:p>
            <a:r>
              <a:rPr lang="en-US">
                <a:solidFill>
                  <a:schemeClr val="bg1"/>
                </a:solidFill>
              </a:rPr>
              <a:t>After your planning phase wrap-up meeting, please submit the completed work plan as an </a:t>
            </a:r>
            <a:r>
              <a:rPr lang="en-US">
                <a:solidFill>
                  <a:schemeClr val="accent4"/>
                </a:solidFill>
                <a:hlinkClick r:id="rId2">
                  <a:extLst>
                    <a:ext uri="{A12FA001-AC4F-418D-AE19-62706E023703}">
                      <ahyp:hlinkClr xmlns:ahyp="http://schemas.microsoft.com/office/drawing/2018/hyperlinkcolor" val="tx"/>
                    </a:ext>
                  </a:extLst>
                </a:hlinkClick>
              </a:rPr>
              <a:t>“award deliverable”</a:t>
            </a:r>
            <a:r>
              <a:rPr lang="en-US">
                <a:solidFill>
                  <a:schemeClr val="accent4"/>
                </a:solidFill>
              </a:rPr>
              <a:t> </a:t>
            </a:r>
            <a:r>
              <a:rPr lang="en-US">
                <a:solidFill>
                  <a:schemeClr val="bg1"/>
                </a:solidFill>
              </a:rPr>
              <a:t>in JustGrants. </a:t>
            </a:r>
          </a:p>
          <a:p>
            <a:endParaRPr lang="en-US">
              <a:solidFill>
                <a:schemeClr val="bg1"/>
              </a:solidFill>
            </a:endParaRPr>
          </a:p>
          <a:p>
            <a:endParaRPr lang="en-US">
              <a:solidFill>
                <a:schemeClr val="bg1"/>
              </a:solidFill>
            </a:endParaRPr>
          </a:p>
        </p:txBody>
      </p:sp>
    </p:spTree>
    <p:extLst>
      <p:ext uri="{BB962C8B-B14F-4D97-AF65-F5344CB8AC3E}">
        <p14:creationId xmlns:p14="http://schemas.microsoft.com/office/powerpoint/2010/main" val="3977415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C964C9-2CB2-A0AF-E352-78B86F941381}"/>
              </a:ext>
            </a:extLst>
          </p:cNvPr>
          <p:cNvSpPr txBox="1">
            <a:spLocks/>
          </p:cNvSpPr>
          <p:nvPr/>
        </p:nvSpPr>
        <p:spPr>
          <a:xfrm>
            <a:off x="586740" y="1279714"/>
            <a:ext cx="8491241" cy="3345106"/>
          </a:xfrm>
          <a:prstGeom prst="rect">
            <a:avLst/>
          </a:prstGeom>
        </p:spPr>
        <p:txBody>
          <a:bodyPr/>
          <a:lstStyle>
            <a:lvl1pPr marL="180023" indent="-180023" algn="l" defTabSz="720090" rtl="0" eaLnBrk="1" latinLnBrk="0" hangingPunct="1">
              <a:lnSpc>
                <a:spcPct val="90000"/>
              </a:lnSpc>
              <a:spcBef>
                <a:spcPts val="788"/>
              </a:spcBef>
              <a:buFont typeface="Arial" panose="020B0604020202020204" pitchFamily="34" charset="0"/>
              <a:buChar char="•"/>
              <a:defRPr sz="2400" kern="1200">
                <a:solidFill>
                  <a:schemeClr val="tx1"/>
                </a:solidFill>
                <a:latin typeface="+mn-lt"/>
                <a:ea typeface="+mn-ea"/>
                <a:cs typeface="+mn-cs"/>
              </a:defRPr>
            </a:lvl1pPr>
            <a:lvl2pPr marL="540068" indent="-180023" algn="l" defTabSz="720090" rtl="0" eaLnBrk="1" latinLnBrk="0" hangingPunct="1">
              <a:lnSpc>
                <a:spcPct val="90000"/>
              </a:lnSpc>
              <a:spcBef>
                <a:spcPts val="394"/>
              </a:spcBef>
              <a:buFont typeface="Arial" panose="020B0604020202020204" pitchFamily="34" charset="0"/>
              <a:buChar char="•"/>
              <a:defRPr sz="2000" kern="1200">
                <a:solidFill>
                  <a:schemeClr val="tx1"/>
                </a:solidFill>
                <a:latin typeface="+mn-lt"/>
                <a:ea typeface="+mn-ea"/>
                <a:cs typeface="+mn-cs"/>
              </a:defRPr>
            </a:lvl2pPr>
            <a:lvl3pPr marL="900113" indent="-180023" algn="l" defTabSz="720090" rtl="0" eaLnBrk="1" latinLnBrk="0" hangingPunct="1">
              <a:lnSpc>
                <a:spcPct val="90000"/>
              </a:lnSpc>
              <a:spcBef>
                <a:spcPts val="394"/>
              </a:spcBef>
              <a:buFont typeface="Arial" panose="020B0604020202020204" pitchFamily="34" charset="0"/>
              <a:buChar char="•"/>
              <a:defRPr sz="2000" kern="1200">
                <a:solidFill>
                  <a:schemeClr val="tx1"/>
                </a:solidFill>
                <a:latin typeface="+mn-lt"/>
                <a:ea typeface="+mn-ea"/>
                <a:cs typeface="+mn-cs"/>
              </a:defRPr>
            </a:lvl3pPr>
            <a:lvl4pPr marL="1260158" indent="-180023" algn="l" defTabSz="720090" rtl="0" eaLnBrk="1" latinLnBrk="0" hangingPunct="1">
              <a:lnSpc>
                <a:spcPct val="90000"/>
              </a:lnSpc>
              <a:spcBef>
                <a:spcPts val="394"/>
              </a:spcBef>
              <a:buFont typeface="Arial" panose="020B0604020202020204" pitchFamily="34" charset="0"/>
              <a:buChar char="•"/>
              <a:defRPr sz="2000" kern="1200">
                <a:solidFill>
                  <a:schemeClr val="tx1"/>
                </a:solidFill>
                <a:latin typeface="+mn-lt"/>
                <a:ea typeface="+mn-ea"/>
                <a:cs typeface="+mn-cs"/>
              </a:defRPr>
            </a:lvl4pPr>
            <a:lvl5pPr marL="1620203" indent="-180023" algn="l" defTabSz="720090" rtl="0" eaLnBrk="1" latinLnBrk="0" hangingPunct="1">
              <a:lnSpc>
                <a:spcPct val="90000"/>
              </a:lnSpc>
              <a:spcBef>
                <a:spcPts val="394"/>
              </a:spcBef>
              <a:buFont typeface="Arial" panose="020B0604020202020204" pitchFamily="34" charset="0"/>
              <a:buChar char="•"/>
              <a:defRPr sz="2000" kern="1200">
                <a:solidFill>
                  <a:schemeClr val="tx1"/>
                </a:solidFill>
                <a:latin typeface="+mn-lt"/>
                <a:ea typeface="+mn-ea"/>
                <a:cs typeface="+mn-cs"/>
              </a:defRPr>
            </a:lvl5pPr>
            <a:lvl6pPr marL="1980248" indent="-180023" algn="l" defTabSz="720090" rtl="0" eaLnBrk="1" latinLnBrk="0" hangingPunct="1">
              <a:lnSpc>
                <a:spcPct val="90000"/>
              </a:lnSpc>
              <a:spcBef>
                <a:spcPts val="394"/>
              </a:spcBef>
              <a:buFont typeface="Arial" panose="020B0604020202020204" pitchFamily="34" charset="0"/>
              <a:buChar char="•"/>
              <a:defRPr sz="1418" kern="1200">
                <a:solidFill>
                  <a:schemeClr val="tx1"/>
                </a:solidFill>
                <a:latin typeface="+mn-lt"/>
                <a:ea typeface="+mn-ea"/>
                <a:cs typeface="+mn-cs"/>
              </a:defRPr>
            </a:lvl6pPr>
            <a:lvl7pPr marL="2340293" indent="-180023" algn="l" defTabSz="720090" rtl="0" eaLnBrk="1" latinLnBrk="0" hangingPunct="1">
              <a:lnSpc>
                <a:spcPct val="90000"/>
              </a:lnSpc>
              <a:spcBef>
                <a:spcPts val="394"/>
              </a:spcBef>
              <a:buFont typeface="Arial" panose="020B0604020202020204" pitchFamily="34" charset="0"/>
              <a:buChar char="•"/>
              <a:defRPr sz="1418" kern="1200">
                <a:solidFill>
                  <a:schemeClr val="tx1"/>
                </a:solidFill>
                <a:latin typeface="+mn-lt"/>
                <a:ea typeface="+mn-ea"/>
                <a:cs typeface="+mn-cs"/>
              </a:defRPr>
            </a:lvl7pPr>
            <a:lvl8pPr marL="2700338" indent="-180023" algn="l" defTabSz="720090" rtl="0" eaLnBrk="1" latinLnBrk="0" hangingPunct="1">
              <a:lnSpc>
                <a:spcPct val="90000"/>
              </a:lnSpc>
              <a:spcBef>
                <a:spcPts val="394"/>
              </a:spcBef>
              <a:buFont typeface="Arial" panose="020B0604020202020204" pitchFamily="34" charset="0"/>
              <a:buChar char="•"/>
              <a:defRPr sz="1418" kern="1200">
                <a:solidFill>
                  <a:schemeClr val="tx1"/>
                </a:solidFill>
                <a:latin typeface="+mn-lt"/>
                <a:ea typeface="+mn-ea"/>
                <a:cs typeface="+mn-cs"/>
              </a:defRPr>
            </a:lvl8pPr>
            <a:lvl9pPr marL="3060383" indent="-180023" algn="l" defTabSz="720090" rtl="0" eaLnBrk="1" latinLnBrk="0" hangingPunct="1">
              <a:lnSpc>
                <a:spcPct val="90000"/>
              </a:lnSpc>
              <a:spcBef>
                <a:spcPts val="394"/>
              </a:spcBef>
              <a:buFont typeface="Arial" panose="020B0604020202020204" pitchFamily="34" charset="0"/>
              <a:buChar char="•"/>
              <a:defRPr sz="1418" kern="1200">
                <a:solidFill>
                  <a:schemeClr val="tx1"/>
                </a:solidFill>
                <a:latin typeface="+mn-lt"/>
                <a:ea typeface="+mn-ea"/>
                <a:cs typeface="+mn-cs"/>
              </a:defRPr>
            </a:lvl9pPr>
          </a:lstStyle>
          <a:p>
            <a:pPr marL="457200" indent="-457200">
              <a:buFont typeface="+mj-lt"/>
              <a:buAutoNum type="arabicPeriod"/>
            </a:pPr>
            <a:r>
              <a:rPr lang="en-US" i="1"/>
              <a:t>What is the Engaging Men (EM) Program and what do EM grant projects do?</a:t>
            </a:r>
          </a:p>
          <a:p>
            <a:pPr marL="457200" indent="-457200">
              <a:buFont typeface="+mj-lt"/>
              <a:buAutoNum type="arabicPeriod"/>
            </a:pPr>
            <a:r>
              <a:rPr lang="en-US" i="1"/>
              <a:t>What are my responsibilities as an EM grant recipient or sub-recipient?</a:t>
            </a:r>
          </a:p>
          <a:p>
            <a:pPr marL="457200" indent="-457200">
              <a:buFont typeface="+mj-lt"/>
              <a:buAutoNum type="arabicPeriod"/>
            </a:pPr>
            <a:r>
              <a:rPr lang="en-US" i="1"/>
              <a:t>How can my team work effectively with OVW to implement a successful grant project?</a:t>
            </a:r>
          </a:p>
          <a:p>
            <a:pPr marL="457200" indent="-457200">
              <a:buFont typeface="+mj-lt"/>
              <a:buAutoNum type="arabicPeriod"/>
            </a:pPr>
            <a:r>
              <a:rPr lang="en-US" i="1"/>
              <a:t>How do we modify our grant project activities and budget?</a:t>
            </a:r>
          </a:p>
          <a:p>
            <a:pPr marL="457200" indent="-457200">
              <a:buFont typeface="+mj-lt"/>
              <a:buAutoNum type="arabicPeriod"/>
            </a:pPr>
            <a:r>
              <a:rPr lang="en-US" i="1"/>
              <a:t>How can we make the most of our award?</a:t>
            </a:r>
          </a:p>
          <a:p>
            <a:endParaRPr lang="en-US"/>
          </a:p>
          <a:p>
            <a:endParaRPr lang="en-US"/>
          </a:p>
          <a:p>
            <a:endParaRPr lang="en-US"/>
          </a:p>
          <a:p>
            <a:pPr marL="0" indent="0">
              <a:buNone/>
            </a:pPr>
            <a:endParaRPr lang="en-US" dirty="0"/>
          </a:p>
        </p:txBody>
      </p:sp>
      <p:sp>
        <p:nvSpPr>
          <p:cNvPr id="4" name="Date Placeholder 3">
            <a:extLst>
              <a:ext uri="{FF2B5EF4-FFF2-40B4-BE49-F238E27FC236}">
                <a16:creationId xmlns:a16="http://schemas.microsoft.com/office/drawing/2014/main" id="{5472D07D-65DE-3821-5FB1-C9186EFEEBBF}"/>
              </a:ext>
            </a:extLst>
          </p:cNvPr>
          <p:cNvSpPr txBox="1">
            <a:spLocks/>
          </p:cNvSpPr>
          <p:nvPr/>
        </p:nvSpPr>
        <p:spPr>
          <a:xfrm>
            <a:off x="660083" y="5085080"/>
            <a:ext cx="2160270" cy="2921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D9F8818-8663-418F-88CC-D08CC9C29508}" type="datetimeFigureOut">
              <a:rPr lang="en-US" smtClean="0"/>
              <a:pPr/>
              <a:t>12/5/24</a:t>
            </a:fld>
            <a:endParaRPr lang="en-US" dirty="0"/>
          </a:p>
        </p:txBody>
      </p:sp>
      <p:sp>
        <p:nvSpPr>
          <p:cNvPr id="5" name="Slide Number Placeholder 5">
            <a:extLst>
              <a:ext uri="{FF2B5EF4-FFF2-40B4-BE49-F238E27FC236}">
                <a16:creationId xmlns:a16="http://schemas.microsoft.com/office/drawing/2014/main" id="{A7B1E6E2-B60C-4C37-DDCA-924E3FBF0440}"/>
              </a:ext>
            </a:extLst>
          </p:cNvPr>
          <p:cNvSpPr txBox="1">
            <a:spLocks/>
          </p:cNvSpPr>
          <p:nvPr/>
        </p:nvSpPr>
        <p:spPr>
          <a:xfrm>
            <a:off x="6780848" y="5085080"/>
            <a:ext cx="2160270" cy="2921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BA72BF-3C11-498F-A693-382A3FDDF100}" type="slidenum">
              <a:rPr lang="en-US" smtClean="0"/>
              <a:pPr/>
              <a:t>2</a:t>
            </a:fld>
            <a:endParaRPr lang="en-US" dirty="0"/>
          </a:p>
        </p:txBody>
      </p:sp>
      <p:sp>
        <p:nvSpPr>
          <p:cNvPr id="6" name="Rectangle 5">
            <a:extLst>
              <a:ext uri="{FF2B5EF4-FFF2-40B4-BE49-F238E27FC236}">
                <a16:creationId xmlns:a16="http://schemas.microsoft.com/office/drawing/2014/main" id="{B4F258D9-3DF6-C3DA-9649-E8D6DAE6B277}"/>
              </a:ext>
            </a:extLst>
          </p:cNvPr>
          <p:cNvSpPr/>
          <p:nvPr/>
        </p:nvSpPr>
        <p:spPr>
          <a:xfrm>
            <a:off x="0" y="4716050"/>
            <a:ext cx="9601200" cy="837381"/>
          </a:xfrm>
          <a:prstGeom prst="rect">
            <a:avLst/>
          </a:prstGeom>
          <a:solidFill>
            <a:srgbClr val="0F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U.S. Department of Justice seal logo with eagle in the center, the words &quot;Department of Justice&quot; surrounding the eagle over a blue background, encompassed by a gold border&#10;">
            <a:extLst>
              <a:ext uri="{FF2B5EF4-FFF2-40B4-BE49-F238E27FC236}">
                <a16:creationId xmlns:a16="http://schemas.microsoft.com/office/drawing/2014/main" id="{D2CEDC34-AD29-D11F-1645-452B546B74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2139" y="4846319"/>
            <a:ext cx="563585" cy="563205"/>
          </a:xfrm>
          <a:prstGeom prst="rect">
            <a:avLst/>
          </a:prstGeom>
        </p:spPr>
      </p:pic>
      <p:pic>
        <p:nvPicPr>
          <p:cNvPr id="8" name="Picture 7" descr="U.S. Department of Justice Office on Violence Against Women white logo&#10;">
            <a:extLst>
              <a:ext uri="{FF2B5EF4-FFF2-40B4-BE49-F238E27FC236}">
                <a16:creationId xmlns:a16="http://schemas.microsoft.com/office/drawing/2014/main" id="{3A881242-E414-7F7E-02B6-5B8C0E42BB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2587" y="4753311"/>
            <a:ext cx="925394" cy="715099"/>
          </a:xfrm>
          <a:prstGeom prst="rect">
            <a:avLst/>
          </a:prstGeom>
        </p:spPr>
      </p:pic>
      <p:sp>
        <p:nvSpPr>
          <p:cNvPr id="9" name="Title 1">
            <a:extLst>
              <a:ext uri="{FF2B5EF4-FFF2-40B4-BE49-F238E27FC236}">
                <a16:creationId xmlns:a16="http://schemas.microsoft.com/office/drawing/2014/main" id="{4F5CFECB-539E-5DDC-75B1-B737330B2A24}"/>
              </a:ext>
            </a:extLst>
          </p:cNvPr>
          <p:cNvSpPr txBox="1">
            <a:spLocks/>
          </p:cNvSpPr>
          <p:nvPr/>
        </p:nvSpPr>
        <p:spPr>
          <a:xfrm>
            <a:off x="586740" y="292101"/>
            <a:ext cx="8355629" cy="1060450"/>
          </a:xfrm>
          <a:prstGeom prst="rect">
            <a:avLst/>
          </a:prstGeom>
        </p:spPr>
        <p:txBody>
          <a:bodyPr/>
          <a:lstStyle>
            <a:lvl1pPr algn="l" defTabSz="720090" rtl="0" eaLnBrk="1" latinLnBrk="0" hangingPunct="1">
              <a:lnSpc>
                <a:spcPct val="90000"/>
              </a:lnSpc>
              <a:spcBef>
                <a:spcPct val="0"/>
              </a:spcBef>
              <a:buNone/>
              <a:defRPr sz="3465" b="1" kern="1200">
                <a:ln>
                  <a:solidFill>
                    <a:srgbClr val="0F153E"/>
                  </a:solidFill>
                </a:ln>
                <a:solidFill>
                  <a:srgbClr val="0F153E"/>
                </a:solidFill>
                <a:latin typeface="Book Antiqua" panose="02040602050305030304" pitchFamily="18" charset="0"/>
                <a:ea typeface="+mj-ea"/>
                <a:cs typeface="+mj-cs"/>
              </a:defRPr>
            </a:lvl1pPr>
          </a:lstStyle>
          <a:p>
            <a:r>
              <a:rPr lang="en-US"/>
              <a:t>Session Overview</a:t>
            </a:r>
            <a:endParaRPr lang="en-US" dirty="0"/>
          </a:p>
        </p:txBody>
      </p:sp>
      <p:sp>
        <p:nvSpPr>
          <p:cNvPr id="10" name="Rectangle 9" descr="Turquoise line">
            <a:extLst>
              <a:ext uri="{FF2B5EF4-FFF2-40B4-BE49-F238E27FC236}">
                <a16:creationId xmlns:a16="http://schemas.microsoft.com/office/drawing/2014/main" id="{C2BB9631-94C4-5D4B-C351-8D450DBCC884}"/>
              </a:ext>
            </a:extLst>
          </p:cNvPr>
          <p:cNvSpPr/>
          <p:nvPr/>
        </p:nvSpPr>
        <p:spPr>
          <a:xfrm flipV="1">
            <a:off x="658831" y="1008365"/>
            <a:ext cx="3434840" cy="108171"/>
          </a:xfrm>
          <a:prstGeom prst="rect">
            <a:avLst/>
          </a:prstGeom>
          <a:solidFill>
            <a:srgbClr val="4AA8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709922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D29D82D-EB06-73FC-217C-08888B0E244C}"/>
              </a:ext>
            </a:extLst>
          </p:cNvPr>
          <p:cNvSpPr/>
          <p:nvPr/>
        </p:nvSpPr>
        <p:spPr>
          <a:xfrm>
            <a:off x="0" y="0"/>
            <a:ext cx="9601200" cy="5553431"/>
          </a:xfrm>
          <a:prstGeom prst="rect">
            <a:avLst/>
          </a:prstGeom>
          <a:solidFill>
            <a:srgbClr val="0F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C53AA"/>
              </a:solidFill>
            </a:endParaRPr>
          </a:p>
        </p:txBody>
      </p:sp>
      <p:sp>
        <p:nvSpPr>
          <p:cNvPr id="3" name="Title 1">
            <a:extLst>
              <a:ext uri="{FF2B5EF4-FFF2-40B4-BE49-F238E27FC236}">
                <a16:creationId xmlns:a16="http://schemas.microsoft.com/office/drawing/2014/main" id="{14D98DDD-A480-4952-B585-91FD0370A6DA}"/>
              </a:ext>
            </a:extLst>
          </p:cNvPr>
          <p:cNvSpPr txBox="1">
            <a:spLocks/>
          </p:cNvSpPr>
          <p:nvPr/>
        </p:nvSpPr>
        <p:spPr>
          <a:xfrm>
            <a:off x="556261" y="236101"/>
            <a:ext cx="6103331" cy="837381"/>
          </a:xfrm>
          <a:prstGeom prst="rect">
            <a:avLst/>
          </a:prstGeom>
        </p:spPr>
        <p:txBody>
          <a:bodyPr/>
          <a:lstStyle>
            <a:lvl1pPr algn="l" defTabSz="720090" rtl="0" eaLnBrk="1" latinLnBrk="0" hangingPunct="1">
              <a:lnSpc>
                <a:spcPct val="90000"/>
              </a:lnSpc>
              <a:spcBef>
                <a:spcPct val="0"/>
              </a:spcBef>
              <a:buNone/>
              <a:defRPr sz="3465" b="1" kern="1200">
                <a:ln w="3175">
                  <a:solidFill>
                    <a:schemeClr val="bg1">
                      <a:lumMod val="95000"/>
                    </a:schemeClr>
                  </a:solidFill>
                </a:ln>
                <a:solidFill>
                  <a:schemeClr val="bg1"/>
                </a:solidFill>
                <a:latin typeface="Book Antiqua" panose="02040602050305030304" pitchFamily="18" charset="0"/>
                <a:ea typeface="+mj-ea"/>
                <a:cs typeface="+mj-cs"/>
              </a:defRPr>
            </a:lvl1pPr>
          </a:lstStyle>
          <a:p>
            <a:r>
              <a:rPr lang="en-US"/>
              <a:t>Coordinated Community Response (CCR)</a:t>
            </a:r>
            <a:endParaRPr lang="en-US" dirty="0"/>
          </a:p>
        </p:txBody>
      </p:sp>
      <p:sp>
        <p:nvSpPr>
          <p:cNvPr id="4" name="Content Placeholder 2">
            <a:extLst>
              <a:ext uri="{FF2B5EF4-FFF2-40B4-BE49-F238E27FC236}">
                <a16:creationId xmlns:a16="http://schemas.microsoft.com/office/drawing/2014/main" id="{6987D66F-FB30-612D-862A-B90C56D1C425}"/>
              </a:ext>
            </a:extLst>
          </p:cNvPr>
          <p:cNvSpPr txBox="1">
            <a:spLocks/>
          </p:cNvSpPr>
          <p:nvPr/>
        </p:nvSpPr>
        <p:spPr>
          <a:xfrm>
            <a:off x="660084" y="1460500"/>
            <a:ext cx="8846226" cy="3012440"/>
          </a:xfrm>
          <a:prstGeom prst="rect">
            <a:avLst/>
          </a:prstGeom>
        </p:spPr>
        <p:txBody>
          <a:bodyPr/>
          <a:lstStyle>
            <a:lvl1pPr marL="180023" indent="-180023" algn="l" defTabSz="720090" rtl="0" eaLnBrk="1" latinLnBrk="0" hangingPunct="1">
              <a:lnSpc>
                <a:spcPct val="90000"/>
              </a:lnSpc>
              <a:spcBef>
                <a:spcPts val="788"/>
              </a:spcBef>
              <a:buFont typeface="Arial" panose="020B0604020202020204" pitchFamily="34" charset="0"/>
              <a:buChar char="•"/>
              <a:defRPr sz="2400" kern="1200">
                <a:solidFill>
                  <a:schemeClr val="bg1"/>
                </a:solidFill>
                <a:latin typeface="+mn-lt"/>
                <a:ea typeface="+mn-ea"/>
                <a:cs typeface="+mn-cs"/>
              </a:defRPr>
            </a:lvl1pPr>
            <a:lvl2pPr marL="540068" indent="-180023" algn="l" defTabSz="720090" rtl="0" eaLnBrk="1" latinLnBrk="0" hangingPunct="1">
              <a:lnSpc>
                <a:spcPct val="90000"/>
              </a:lnSpc>
              <a:spcBef>
                <a:spcPts val="394"/>
              </a:spcBef>
              <a:buFont typeface="Arial" panose="020B0604020202020204" pitchFamily="34" charset="0"/>
              <a:buChar char="•"/>
              <a:defRPr sz="2000" kern="1200">
                <a:solidFill>
                  <a:schemeClr val="bg1"/>
                </a:solidFill>
                <a:latin typeface="+mn-lt"/>
                <a:ea typeface="+mn-ea"/>
                <a:cs typeface="+mn-cs"/>
              </a:defRPr>
            </a:lvl2pPr>
            <a:lvl3pPr marL="900113" indent="-180023" algn="l" defTabSz="720090" rtl="0" eaLnBrk="1" latinLnBrk="0" hangingPunct="1">
              <a:lnSpc>
                <a:spcPct val="90000"/>
              </a:lnSpc>
              <a:spcBef>
                <a:spcPts val="394"/>
              </a:spcBef>
              <a:buFont typeface="Arial" panose="020B0604020202020204" pitchFamily="34" charset="0"/>
              <a:buChar char="•"/>
              <a:defRPr sz="2000" kern="1200">
                <a:solidFill>
                  <a:schemeClr val="bg1"/>
                </a:solidFill>
                <a:latin typeface="+mn-lt"/>
                <a:ea typeface="+mn-ea"/>
                <a:cs typeface="+mn-cs"/>
              </a:defRPr>
            </a:lvl3pPr>
            <a:lvl4pPr marL="1260158" indent="-180023" algn="l" defTabSz="720090" rtl="0" eaLnBrk="1" latinLnBrk="0" hangingPunct="1">
              <a:lnSpc>
                <a:spcPct val="90000"/>
              </a:lnSpc>
              <a:spcBef>
                <a:spcPts val="394"/>
              </a:spcBef>
              <a:buFont typeface="Arial" panose="020B0604020202020204" pitchFamily="34" charset="0"/>
              <a:buChar char="•"/>
              <a:defRPr sz="2000" kern="1200">
                <a:solidFill>
                  <a:schemeClr val="bg1"/>
                </a:solidFill>
                <a:latin typeface="+mn-lt"/>
                <a:ea typeface="+mn-ea"/>
                <a:cs typeface="+mn-cs"/>
              </a:defRPr>
            </a:lvl4pPr>
            <a:lvl5pPr marL="1620203" indent="-180023" algn="l" defTabSz="720090" rtl="0" eaLnBrk="1" latinLnBrk="0" hangingPunct="1">
              <a:lnSpc>
                <a:spcPct val="90000"/>
              </a:lnSpc>
              <a:spcBef>
                <a:spcPts val="394"/>
              </a:spcBef>
              <a:buFont typeface="Arial" panose="020B0604020202020204" pitchFamily="34" charset="0"/>
              <a:buChar char="•"/>
              <a:defRPr sz="2000" kern="1200">
                <a:solidFill>
                  <a:schemeClr val="bg1"/>
                </a:solidFill>
                <a:latin typeface="+mn-lt"/>
                <a:ea typeface="+mn-ea"/>
                <a:cs typeface="+mn-cs"/>
              </a:defRPr>
            </a:lvl5pPr>
            <a:lvl6pPr marL="1980248" indent="-180023" algn="l" defTabSz="720090" rtl="0" eaLnBrk="1" latinLnBrk="0" hangingPunct="1">
              <a:lnSpc>
                <a:spcPct val="90000"/>
              </a:lnSpc>
              <a:spcBef>
                <a:spcPts val="394"/>
              </a:spcBef>
              <a:buFont typeface="Arial" panose="020B0604020202020204" pitchFamily="34" charset="0"/>
              <a:buChar char="•"/>
              <a:defRPr sz="1418" kern="1200">
                <a:solidFill>
                  <a:schemeClr val="tx1"/>
                </a:solidFill>
                <a:latin typeface="+mn-lt"/>
                <a:ea typeface="+mn-ea"/>
                <a:cs typeface="+mn-cs"/>
              </a:defRPr>
            </a:lvl6pPr>
            <a:lvl7pPr marL="2340293" indent="-180023" algn="l" defTabSz="720090" rtl="0" eaLnBrk="1" latinLnBrk="0" hangingPunct="1">
              <a:lnSpc>
                <a:spcPct val="90000"/>
              </a:lnSpc>
              <a:spcBef>
                <a:spcPts val="394"/>
              </a:spcBef>
              <a:buFont typeface="Arial" panose="020B0604020202020204" pitchFamily="34" charset="0"/>
              <a:buChar char="•"/>
              <a:defRPr sz="1418" kern="1200">
                <a:solidFill>
                  <a:schemeClr val="tx1"/>
                </a:solidFill>
                <a:latin typeface="+mn-lt"/>
                <a:ea typeface="+mn-ea"/>
                <a:cs typeface="+mn-cs"/>
              </a:defRPr>
            </a:lvl7pPr>
            <a:lvl8pPr marL="2700338" indent="-180023" algn="l" defTabSz="720090" rtl="0" eaLnBrk="1" latinLnBrk="0" hangingPunct="1">
              <a:lnSpc>
                <a:spcPct val="90000"/>
              </a:lnSpc>
              <a:spcBef>
                <a:spcPts val="394"/>
              </a:spcBef>
              <a:buFont typeface="Arial" panose="020B0604020202020204" pitchFamily="34" charset="0"/>
              <a:buChar char="•"/>
              <a:defRPr sz="1418" kern="1200">
                <a:solidFill>
                  <a:schemeClr val="tx1"/>
                </a:solidFill>
                <a:latin typeface="+mn-lt"/>
                <a:ea typeface="+mn-ea"/>
                <a:cs typeface="+mn-cs"/>
              </a:defRPr>
            </a:lvl8pPr>
            <a:lvl9pPr marL="3060383" indent="-180023" algn="l" defTabSz="720090" rtl="0" eaLnBrk="1" latinLnBrk="0" hangingPunct="1">
              <a:lnSpc>
                <a:spcPct val="90000"/>
              </a:lnSpc>
              <a:spcBef>
                <a:spcPts val="394"/>
              </a:spcBef>
              <a:buFont typeface="Arial" panose="020B0604020202020204" pitchFamily="34" charset="0"/>
              <a:buChar char="•"/>
              <a:defRPr sz="1418" kern="1200">
                <a:solidFill>
                  <a:schemeClr val="tx1"/>
                </a:solidFill>
                <a:latin typeface="+mn-lt"/>
                <a:ea typeface="+mn-ea"/>
                <a:cs typeface="+mn-cs"/>
              </a:defRPr>
            </a:lvl9pPr>
          </a:lstStyle>
          <a:p>
            <a:r>
              <a:rPr lang="en-US" i="1"/>
              <a:t>What are the requirements for your CCR?</a:t>
            </a:r>
          </a:p>
          <a:p>
            <a:pPr lvl="1"/>
            <a:r>
              <a:rPr lang="en-US"/>
              <a:t>Creating or expanding a coordinated community response (CCR) team to guide project activities. The CCR team must meet regularly to design a project implementation plan, discuss project goals and activities, review successes and challenges, and ensure project activities are coordinated across the community served. The members of the CCR team should be chosen to meet the needs of the community and the project activities.</a:t>
            </a:r>
            <a:endParaRPr lang="en-US" i="1"/>
          </a:p>
          <a:p>
            <a:pPr lvl="1"/>
            <a:r>
              <a:rPr lang="en-US"/>
              <a:t>Cross-training project staff, partner organizations/programs, and CCR team members to expand their knowledge and skills to better understand each other’s roles as well as improve the project and activities.</a:t>
            </a:r>
          </a:p>
        </p:txBody>
      </p:sp>
      <p:sp>
        <p:nvSpPr>
          <p:cNvPr id="5" name="Date Placeholder 3">
            <a:extLst>
              <a:ext uri="{FF2B5EF4-FFF2-40B4-BE49-F238E27FC236}">
                <a16:creationId xmlns:a16="http://schemas.microsoft.com/office/drawing/2014/main" id="{8869410D-F28B-C242-EA0D-48A605F04B9B}"/>
              </a:ext>
            </a:extLst>
          </p:cNvPr>
          <p:cNvSpPr txBox="1">
            <a:spLocks/>
          </p:cNvSpPr>
          <p:nvPr/>
        </p:nvSpPr>
        <p:spPr>
          <a:xfrm>
            <a:off x="660083" y="5085080"/>
            <a:ext cx="2160270" cy="2921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D9F8818-8663-418F-88CC-D08CC9C29508}" type="datetimeFigureOut">
              <a:rPr lang="en-US" smtClean="0"/>
              <a:pPr/>
              <a:t>12/5/24</a:t>
            </a:fld>
            <a:endParaRPr lang="en-US" dirty="0"/>
          </a:p>
        </p:txBody>
      </p:sp>
      <p:sp>
        <p:nvSpPr>
          <p:cNvPr id="6" name="Slide Number Placeholder 5">
            <a:extLst>
              <a:ext uri="{FF2B5EF4-FFF2-40B4-BE49-F238E27FC236}">
                <a16:creationId xmlns:a16="http://schemas.microsoft.com/office/drawing/2014/main" id="{D0B3360F-D0CF-4877-925C-87905FFAD224}"/>
              </a:ext>
            </a:extLst>
          </p:cNvPr>
          <p:cNvSpPr txBox="1">
            <a:spLocks/>
          </p:cNvSpPr>
          <p:nvPr/>
        </p:nvSpPr>
        <p:spPr>
          <a:xfrm>
            <a:off x="6780848" y="5085080"/>
            <a:ext cx="2160270" cy="2921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BA72BF-3C11-498F-A693-382A3FDDF100}" type="slidenum">
              <a:rPr lang="en-US" smtClean="0"/>
              <a:pPr/>
              <a:t>20</a:t>
            </a:fld>
            <a:endParaRPr lang="en-US" dirty="0"/>
          </a:p>
        </p:txBody>
      </p:sp>
      <p:sp>
        <p:nvSpPr>
          <p:cNvPr id="7" name="Rectangle 6">
            <a:extLst>
              <a:ext uri="{FF2B5EF4-FFF2-40B4-BE49-F238E27FC236}">
                <a16:creationId xmlns:a16="http://schemas.microsoft.com/office/drawing/2014/main" id="{2886F0DF-C023-C434-C5EA-2644BECFF0FC}"/>
              </a:ext>
            </a:extLst>
          </p:cNvPr>
          <p:cNvSpPr/>
          <p:nvPr/>
        </p:nvSpPr>
        <p:spPr>
          <a:xfrm>
            <a:off x="0" y="4716050"/>
            <a:ext cx="9601200" cy="8373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U.S. Department of Justice seal logo with eagle in the center, the words &quot;Department of Justice&quot; surrounding the eagle over a blue background, encompassed by a gold border&#10;">
            <a:extLst>
              <a:ext uri="{FF2B5EF4-FFF2-40B4-BE49-F238E27FC236}">
                <a16:creationId xmlns:a16="http://schemas.microsoft.com/office/drawing/2014/main" id="{67B68C57-85E4-E3C8-2D04-C574AAD919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2139" y="4846319"/>
            <a:ext cx="563585" cy="563205"/>
          </a:xfrm>
          <a:prstGeom prst="rect">
            <a:avLst/>
          </a:prstGeom>
        </p:spPr>
      </p:pic>
      <p:pic>
        <p:nvPicPr>
          <p:cNvPr id="9" name="Picture 8">
            <a:extLst>
              <a:ext uri="{FF2B5EF4-FFF2-40B4-BE49-F238E27FC236}">
                <a16:creationId xmlns:a16="http://schemas.microsoft.com/office/drawing/2014/main" id="{651FF175-FCBF-1B94-5F75-0FA91CD6CB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2587" y="4753311"/>
            <a:ext cx="925394" cy="715099"/>
          </a:xfrm>
          <a:prstGeom prst="rect">
            <a:avLst/>
          </a:prstGeom>
        </p:spPr>
      </p:pic>
      <p:sp>
        <p:nvSpPr>
          <p:cNvPr id="10" name="Rectangle 9" descr="Turquoise line">
            <a:extLst>
              <a:ext uri="{FF2B5EF4-FFF2-40B4-BE49-F238E27FC236}">
                <a16:creationId xmlns:a16="http://schemas.microsoft.com/office/drawing/2014/main" id="{A6B0283A-0611-6028-16AF-D0E149DC55E1}"/>
              </a:ext>
            </a:extLst>
          </p:cNvPr>
          <p:cNvSpPr/>
          <p:nvPr/>
        </p:nvSpPr>
        <p:spPr>
          <a:xfrm flipV="1">
            <a:off x="660082" y="1217389"/>
            <a:ext cx="3434840" cy="108171"/>
          </a:xfrm>
          <a:prstGeom prst="rect">
            <a:avLst/>
          </a:prstGeom>
          <a:solidFill>
            <a:srgbClr val="4AA8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U.S. Department of Justice Office on Violence Against Women navy logo&#10;&#10;">
            <a:extLst>
              <a:ext uri="{FF2B5EF4-FFF2-40B4-BE49-F238E27FC236}">
                <a16:creationId xmlns:a16="http://schemas.microsoft.com/office/drawing/2014/main" id="{93328A6B-23A6-EFB4-1810-15FD5BA9F762}"/>
              </a:ext>
            </a:extLst>
          </p:cNvPr>
          <p:cNvPicPr>
            <a:picLocks noChangeAspect="1"/>
          </p:cNvPicPr>
          <p:nvPr/>
        </p:nvPicPr>
        <p:blipFill rotWithShape="1">
          <a:blip r:embed="rId4">
            <a:extLst>
              <a:ext uri="{28A0092B-C50C-407E-A947-70E740481C1C}">
                <a14:useLocalDpi xmlns:a14="http://schemas.microsoft.com/office/drawing/2010/main" val="0"/>
              </a:ext>
            </a:extLst>
          </a:blip>
          <a:srcRect t="21611" b="17930"/>
          <a:stretch/>
        </p:blipFill>
        <p:spPr>
          <a:xfrm>
            <a:off x="8150594" y="4830414"/>
            <a:ext cx="993406" cy="600602"/>
          </a:xfrm>
          <a:prstGeom prst="rect">
            <a:avLst/>
          </a:prstGeom>
        </p:spPr>
      </p:pic>
    </p:spTree>
    <p:extLst>
      <p:ext uri="{BB962C8B-B14F-4D97-AF65-F5344CB8AC3E}">
        <p14:creationId xmlns:p14="http://schemas.microsoft.com/office/powerpoint/2010/main" val="24652347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D29D82D-EB06-73FC-217C-08888B0E244C}"/>
              </a:ext>
            </a:extLst>
          </p:cNvPr>
          <p:cNvSpPr/>
          <p:nvPr/>
        </p:nvSpPr>
        <p:spPr>
          <a:xfrm>
            <a:off x="0" y="0"/>
            <a:ext cx="9601200" cy="5553431"/>
          </a:xfrm>
          <a:prstGeom prst="rect">
            <a:avLst/>
          </a:prstGeom>
          <a:solidFill>
            <a:srgbClr val="0F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C53AA"/>
              </a:solidFill>
            </a:endParaRPr>
          </a:p>
        </p:txBody>
      </p:sp>
      <p:sp>
        <p:nvSpPr>
          <p:cNvPr id="3" name="Title 1">
            <a:extLst>
              <a:ext uri="{FF2B5EF4-FFF2-40B4-BE49-F238E27FC236}">
                <a16:creationId xmlns:a16="http://schemas.microsoft.com/office/drawing/2014/main" id="{14D98DDD-A480-4952-B585-91FD0370A6DA}"/>
              </a:ext>
            </a:extLst>
          </p:cNvPr>
          <p:cNvSpPr txBox="1">
            <a:spLocks/>
          </p:cNvSpPr>
          <p:nvPr/>
        </p:nvSpPr>
        <p:spPr>
          <a:xfrm>
            <a:off x="573515" y="400449"/>
            <a:ext cx="6758938" cy="837381"/>
          </a:xfrm>
          <a:prstGeom prst="rect">
            <a:avLst/>
          </a:prstGeom>
        </p:spPr>
        <p:txBody>
          <a:bodyPr/>
          <a:lstStyle>
            <a:lvl1pPr algn="l" defTabSz="720090" rtl="0" eaLnBrk="1" latinLnBrk="0" hangingPunct="1">
              <a:lnSpc>
                <a:spcPct val="90000"/>
              </a:lnSpc>
              <a:spcBef>
                <a:spcPct val="0"/>
              </a:spcBef>
              <a:buNone/>
              <a:defRPr sz="3465" b="1" kern="1200">
                <a:ln w="3175">
                  <a:solidFill>
                    <a:schemeClr val="bg1">
                      <a:lumMod val="95000"/>
                    </a:schemeClr>
                  </a:solidFill>
                </a:ln>
                <a:solidFill>
                  <a:schemeClr val="bg1"/>
                </a:solidFill>
                <a:latin typeface="Book Antiqua" panose="02040602050305030304" pitchFamily="18" charset="0"/>
                <a:ea typeface="+mj-ea"/>
                <a:cs typeface="+mj-cs"/>
              </a:defRPr>
            </a:lvl1pPr>
          </a:lstStyle>
          <a:p>
            <a:r>
              <a:rPr lang="en-US"/>
              <a:t>Crisis Intervention at all Events</a:t>
            </a:r>
            <a:endParaRPr lang="en-US" dirty="0"/>
          </a:p>
        </p:txBody>
      </p:sp>
      <p:sp>
        <p:nvSpPr>
          <p:cNvPr id="4" name="Content Placeholder 2">
            <a:extLst>
              <a:ext uri="{FF2B5EF4-FFF2-40B4-BE49-F238E27FC236}">
                <a16:creationId xmlns:a16="http://schemas.microsoft.com/office/drawing/2014/main" id="{6987D66F-FB30-612D-862A-B90C56D1C425}"/>
              </a:ext>
            </a:extLst>
          </p:cNvPr>
          <p:cNvSpPr txBox="1">
            <a:spLocks/>
          </p:cNvSpPr>
          <p:nvPr/>
        </p:nvSpPr>
        <p:spPr>
          <a:xfrm>
            <a:off x="660084" y="1460500"/>
            <a:ext cx="8846226" cy="3012440"/>
          </a:xfrm>
          <a:prstGeom prst="rect">
            <a:avLst/>
          </a:prstGeom>
        </p:spPr>
        <p:txBody>
          <a:bodyPr/>
          <a:lstStyle>
            <a:lvl1pPr marL="180023" indent="-180023" algn="l" defTabSz="720090" rtl="0" eaLnBrk="1" latinLnBrk="0" hangingPunct="1">
              <a:lnSpc>
                <a:spcPct val="90000"/>
              </a:lnSpc>
              <a:spcBef>
                <a:spcPts val="788"/>
              </a:spcBef>
              <a:buFont typeface="Arial" panose="020B0604020202020204" pitchFamily="34" charset="0"/>
              <a:buChar char="•"/>
              <a:defRPr sz="2400" kern="1200">
                <a:solidFill>
                  <a:schemeClr val="bg1"/>
                </a:solidFill>
                <a:latin typeface="+mn-lt"/>
                <a:ea typeface="+mn-ea"/>
                <a:cs typeface="+mn-cs"/>
              </a:defRPr>
            </a:lvl1pPr>
            <a:lvl2pPr marL="540068" indent="-180023" algn="l" defTabSz="720090" rtl="0" eaLnBrk="1" latinLnBrk="0" hangingPunct="1">
              <a:lnSpc>
                <a:spcPct val="90000"/>
              </a:lnSpc>
              <a:spcBef>
                <a:spcPts val="394"/>
              </a:spcBef>
              <a:buFont typeface="Arial" panose="020B0604020202020204" pitchFamily="34" charset="0"/>
              <a:buChar char="•"/>
              <a:defRPr sz="2000" kern="1200">
                <a:solidFill>
                  <a:schemeClr val="bg1"/>
                </a:solidFill>
                <a:latin typeface="+mn-lt"/>
                <a:ea typeface="+mn-ea"/>
                <a:cs typeface="+mn-cs"/>
              </a:defRPr>
            </a:lvl2pPr>
            <a:lvl3pPr marL="900113" indent="-180023" algn="l" defTabSz="720090" rtl="0" eaLnBrk="1" latinLnBrk="0" hangingPunct="1">
              <a:lnSpc>
                <a:spcPct val="90000"/>
              </a:lnSpc>
              <a:spcBef>
                <a:spcPts val="394"/>
              </a:spcBef>
              <a:buFont typeface="Arial" panose="020B0604020202020204" pitchFamily="34" charset="0"/>
              <a:buChar char="•"/>
              <a:defRPr sz="2000" kern="1200">
                <a:solidFill>
                  <a:schemeClr val="bg1"/>
                </a:solidFill>
                <a:latin typeface="+mn-lt"/>
                <a:ea typeface="+mn-ea"/>
                <a:cs typeface="+mn-cs"/>
              </a:defRPr>
            </a:lvl3pPr>
            <a:lvl4pPr marL="1260158" indent="-180023" algn="l" defTabSz="720090" rtl="0" eaLnBrk="1" latinLnBrk="0" hangingPunct="1">
              <a:lnSpc>
                <a:spcPct val="90000"/>
              </a:lnSpc>
              <a:spcBef>
                <a:spcPts val="394"/>
              </a:spcBef>
              <a:buFont typeface="Arial" panose="020B0604020202020204" pitchFamily="34" charset="0"/>
              <a:buChar char="•"/>
              <a:defRPr sz="2000" kern="1200">
                <a:solidFill>
                  <a:schemeClr val="bg1"/>
                </a:solidFill>
                <a:latin typeface="+mn-lt"/>
                <a:ea typeface="+mn-ea"/>
                <a:cs typeface="+mn-cs"/>
              </a:defRPr>
            </a:lvl4pPr>
            <a:lvl5pPr marL="1620203" indent="-180023" algn="l" defTabSz="720090" rtl="0" eaLnBrk="1" latinLnBrk="0" hangingPunct="1">
              <a:lnSpc>
                <a:spcPct val="90000"/>
              </a:lnSpc>
              <a:spcBef>
                <a:spcPts val="394"/>
              </a:spcBef>
              <a:buFont typeface="Arial" panose="020B0604020202020204" pitchFamily="34" charset="0"/>
              <a:buChar char="•"/>
              <a:defRPr sz="2000" kern="1200">
                <a:solidFill>
                  <a:schemeClr val="bg1"/>
                </a:solidFill>
                <a:latin typeface="+mn-lt"/>
                <a:ea typeface="+mn-ea"/>
                <a:cs typeface="+mn-cs"/>
              </a:defRPr>
            </a:lvl5pPr>
            <a:lvl6pPr marL="1980248" indent="-180023" algn="l" defTabSz="720090" rtl="0" eaLnBrk="1" latinLnBrk="0" hangingPunct="1">
              <a:lnSpc>
                <a:spcPct val="90000"/>
              </a:lnSpc>
              <a:spcBef>
                <a:spcPts val="394"/>
              </a:spcBef>
              <a:buFont typeface="Arial" panose="020B0604020202020204" pitchFamily="34" charset="0"/>
              <a:buChar char="•"/>
              <a:defRPr sz="1418" kern="1200">
                <a:solidFill>
                  <a:schemeClr val="tx1"/>
                </a:solidFill>
                <a:latin typeface="+mn-lt"/>
                <a:ea typeface="+mn-ea"/>
                <a:cs typeface="+mn-cs"/>
              </a:defRPr>
            </a:lvl6pPr>
            <a:lvl7pPr marL="2340293" indent="-180023" algn="l" defTabSz="720090" rtl="0" eaLnBrk="1" latinLnBrk="0" hangingPunct="1">
              <a:lnSpc>
                <a:spcPct val="90000"/>
              </a:lnSpc>
              <a:spcBef>
                <a:spcPts val="394"/>
              </a:spcBef>
              <a:buFont typeface="Arial" panose="020B0604020202020204" pitchFamily="34" charset="0"/>
              <a:buChar char="•"/>
              <a:defRPr sz="1418" kern="1200">
                <a:solidFill>
                  <a:schemeClr val="tx1"/>
                </a:solidFill>
                <a:latin typeface="+mn-lt"/>
                <a:ea typeface="+mn-ea"/>
                <a:cs typeface="+mn-cs"/>
              </a:defRPr>
            </a:lvl7pPr>
            <a:lvl8pPr marL="2700338" indent="-180023" algn="l" defTabSz="720090" rtl="0" eaLnBrk="1" latinLnBrk="0" hangingPunct="1">
              <a:lnSpc>
                <a:spcPct val="90000"/>
              </a:lnSpc>
              <a:spcBef>
                <a:spcPts val="394"/>
              </a:spcBef>
              <a:buFont typeface="Arial" panose="020B0604020202020204" pitchFamily="34" charset="0"/>
              <a:buChar char="•"/>
              <a:defRPr sz="1418" kern="1200">
                <a:solidFill>
                  <a:schemeClr val="tx1"/>
                </a:solidFill>
                <a:latin typeface="+mn-lt"/>
                <a:ea typeface="+mn-ea"/>
                <a:cs typeface="+mn-cs"/>
              </a:defRPr>
            </a:lvl8pPr>
            <a:lvl9pPr marL="3060383" indent="-180023" algn="l" defTabSz="720090" rtl="0" eaLnBrk="1" latinLnBrk="0" hangingPunct="1">
              <a:lnSpc>
                <a:spcPct val="90000"/>
              </a:lnSpc>
              <a:spcBef>
                <a:spcPts val="394"/>
              </a:spcBef>
              <a:buFont typeface="Arial" panose="020B0604020202020204" pitchFamily="34" charset="0"/>
              <a:buChar char="•"/>
              <a:defRPr sz="1418" kern="1200">
                <a:solidFill>
                  <a:schemeClr val="tx1"/>
                </a:solidFill>
                <a:latin typeface="+mn-lt"/>
                <a:ea typeface="+mn-ea"/>
                <a:cs typeface="+mn-cs"/>
              </a:defRPr>
            </a:lvl9pPr>
          </a:lstStyle>
          <a:p>
            <a:endParaRPr lang="en-US"/>
          </a:p>
        </p:txBody>
      </p:sp>
      <p:sp>
        <p:nvSpPr>
          <p:cNvPr id="5" name="Date Placeholder 3">
            <a:extLst>
              <a:ext uri="{FF2B5EF4-FFF2-40B4-BE49-F238E27FC236}">
                <a16:creationId xmlns:a16="http://schemas.microsoft.com/office/drawing/2014/main" id="{8869410D-F28B-C242-EA0D-48A605F04B9B}"/>
              </a:ext>
            </a:extLst>
          </p:cNvPr>
          <p:cNvSpPr txBox="1">
            <a:spLocks/>
          </p:cNvSpPr>
          <p:nvPr/>
        </p:nvSpPr>
        <p:spPr>
          <a:xfrm>
            <a:off x="660083" y="5085080"/>
            <a:ext cx="2160270" cy="2921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D9F8818-8663-418F-88CC-D08CC9C29508}" type="datetimeFigureOut">
              <a:rPr lang="en-US" smtClean="0"/>
              <a:pPr/>
              <a:t>12/5/24</a:t>
            </a:fld>
            <a:endParaRPr lang="en-US" dirty="0"/>
          </a:p>
        </p:txBody>
      </p:sp>
      <p:sp>
        <p:nvSpPr>
          <p:cNvPr id="6" name="Slide Number Placeholder 5">
            <a:extLst>
              <a:ext uri="{FF2B5EF4-FFF2-40B4-BE49-F238E27FC236}">
                <a16:creationId xmlns:a16="http://schemas.microsoft.com/office/drawing/2014/main" id="{D0B3360F-D0CF-4877-925C-87905FFAD224}"/>
              </a:ext>
            </a:extLst>
          </p:cNvPr>
          <p:cNvSpPr txBox="1">
            <a:spLocks/>
          </p:cNvSpPr>
          <p:nvPr/>
        </p:nvSpPr>
        <p:spPr>
          <a:xfrm>
            <a:off x="6780848" y="5085080"/>
            <a:ext cx="2160270" cy="2921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BA72BF-3C11-498F-A693-382A3FDDF100}" type="slidenum">
              <a:rPr lang="en-US" smtClean="0"/>
              <a:pPr/>
              <a:t>21</a:t>
            </a:fld>
            <a:endParaRPr lang="en-US" dirty="0"/>
          </a:p>
        </p:txBody>
      </p:sp>
      <p:sp>
        <p:nvSpPr>
          <p:cNvPr id="7" name="Rectangle 6">
            <a:extLst>
              <a:ext uri="{FF2B5EF4-FFF2-40B4-BE49-F238E27FC236}">
                <a16:creationId xmlns:a16="http://schemas.microsoft.com/office/drawing/2014/main" id="{2886F0DF-C023-C434-C5EA-2644BECFF0FC}"/>
              </a:ext>
            </a:extLst>
          </p:cNvPr>
          <p:cNvSpPr/>
          <p:nvPr/>
        </p:nvSpPr>
        <p:spPr>
          <a:xfrm>
            <a:off x="0" y="4716050"/>
            <a:ext cx="9601200" cy="8373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U.S. Department of Justice seal logo with eagle in the center, the words &quot;Department of Justice&quot; surrounding the eagle over a blue background, encompassed by a gold border&#10;">
            <a:extLst>
              <a:ext uri="{FF2B5EF4-FFF2-40B4-BE49-F238E27FC236}">
                <a16:creationId xmlns:a16="http://schemas.microsoft.com/office/drawing/2014/main" id="{67B68C57-85E4-E3C8-2D04-C574AAD919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2139" y="4846319"/>
            <a:ext cx="563585" cy="563205"/>
          </a:xfrm>
          <a:prstGeom prst="rect">
            <a:avLst/>
          </a:prstGeom>
        </p:spPr>
      </p:pic>
      <p:pic>
        <p:nvPicPr>
          <p:cNvPr id="9" name="Picture 8">
            <a:extLst>
              <a:ext uri="{FF2B5EF4-FFF2-40B4-BE49-F238E27FC236}">
                <a16:creationId xmlns:a16="http://schemas.microsoft.com/office/drawing/2014/main" id="{651FF175-FCBF-1B94-5F75-0FA91CD6CB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2587" y="4753311"/>
            <a:ext cx="925394" cy="715099"/>
          </a:xfrm>
          <a:prstGeom prst="rect">
            <a:avLst/>
          </a:prstGeom>
        </p:spPr>
      </p:pic>
      <p:sp>
        <p:nvSpPr>
          <p:cNvPr id="10" name="Rectangle 9" descr="Turquoise line">
            <a:extLst>
              <a:ext uri="{FF2B5EF4-FFF2-40B4-BE49-F238E27FC236}">
                <a16:creationId xmlns:a16="http://schemas.microsoft.com/office/drawing/2014/main" id="{A6B0283A-0611-6028-16AF-D0E149DC55E1}"/>
              </a:ext>
            </a:extLst>
          </p:cNvPr>
          <p:cNvSpPr/>
          <p:nvPr/>
        </p:nvSpPr>
        <p:spPr>
          <a:xfrm flipV="1">
            <a:off x="660082" y="1217389"/>
            <a:ext cx="3434840" cy="108171"/>
          </a:xfrm>
          <a:prstGeom prst="rect">
            <a:avLst/>
          </a:prstGeom>
          <a:solidFill>
            <a:srgbClr val="4AA8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U.S. Department of Justice Office on Violence Against Women navy logo&#10;&#10;">
            <a:extLst>
              <a:ext uri="{FF2B5EF4-FFF2-40B4-BE49-F238E27FC236}">
                <a16:creationId xmlns:a16="http://schemas.microsoft.com/office/drawing/2014/main" id="{93328A6B-23A6-EFB4-1810-15FD5BA9F762}"/>
              </a:ext>
            </a:extLst>
          </p:cNvPr>
          <p:cNvPicPr>
            <a:picLocks noChangeAspect="1"/>
          </p:cNvPicPr>
          <p:nvPr/>
        </p:nvPicPr>
        <p:blipFill rotWithShape="1">
          <a:blip r:embed="rId4">
            <a:extLst>
              <a:ext uri="{28A0092B-C50C-407E-A947-70E740481C1C}">
                <a14:useLocalDpi xmlns:a14="http://schemas.microsoft.com/office/drawing/2010/main" val="0"/>
              </a:ext>
            </a:extLst>
          </a:blip>
          <a:srcRect t="21611" b="17930"/>
          <a:stretch/>
        </p:blipFill>
        <p:spPr>
          <a:xfrm>
            <a:off x="8150594" y="4830414"/>
            <a:ext cx="993406" cy="600602"/>
          </a:xfrm>
          <a:prstGeom prst="rect">
            <a:avLst/>
          </a:prstGeom>
        </p:spPr>
      </p:pic>
      <p:sp>
        <p:nvSpPr>
          <p:cNvPr id="13" name="TextBox 12">
            <a:extLst>
              <a:ext uri="{FF2B5EF4-FFF2-40B4-BE49-F238E27FC236}">
                <a16:creationId xmlns:a16="http://schemas.microsoft.com/office/drawing/2014/main" id="{9ECD40FE-4CF6-7B05-0712-647C40B2F0F3}"/>
              </a:ext>
            </a:extLst>
          </p:cNvPr>
          <p:cNvSpPr txBox="1"/>
          <p:nvPr/>
        </p:nvSpPr>
        <p:spPr>
          <a:xfrm>
            <a:off x="817287" y="1662675"/>
            <a:ext cx="8421604" cy="2246769"/>
          </a:xfrm>
          <a:prstGeom prst="rect">
            <a:avLst/>
          </a:prstGeom>
          <a:noFill/>
        </p:spPr>
        <p:txBody>
          <a:bodyPr wrap="square">
            <a:spAutoFit/>
          </a:bodyPr>
          <a:lstStyle/>
          <a:p>
            <a:r>
              <a:rPr lang="en-US" sz="2800">
                <a:solidFill>
                  <a:schemeClr val="bg1"/>
                </a:solidFill>
              </a:rPr>
              <a:t>It is a program requirement to ensure the availability of crisis intervention assistance for children, youth, and community members at all educational, outreach, and training events not specifically targeted to first responders or allied professionals.</a:t>
            </a:r>
          </a:p>
        </p:txBody>
      </p:sp>
    </p:spTree>
    <p:extLst>
      <p:ext uri="{BB962C8B-B14F-4D97-AF65-F5344CB8AC3E}">
        <p14:creationId xmlns:p14="http://schemas.microsoft.com/office/powerpoint/2010/main" val="21840315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8FE7BD-8699-0CE0-FD39-16F32A96FAF8}"/>
              </a:ext>
            </a:extLst>
          </p:cNvPr>
          <p:cNvSpPr/>
          <p:nvPr/>
        </p:nvSpPr>
        <p:spPr>
          <a:xfrm>
            <a:off x="4875473" y="-1"/>
            <a:ext cx="4937761" cy="5486400"/>
          </a:xfrm>
          <a:prstGeom prst="rect">
            <a:avLst/>
          </a:prstGeom>
          <a:solidFill>
            <a:srgbClr val="0F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C53AA"/>
              </a:solidFill>
            </a:endParaRPr>
          </a:p>
        </p:txBody>
      </p:sp>
      <p:sp>
        <p:nvSpPr>
          <p:cNvPr id="3" name="Rectangle 2">
            <a:extLst>
              <a:ext uri="{FF2B5EF4-FFF2-40B4-BE49-F238E27FC236}">
                <a16:creationId xmlns:a16="http://schemas.microsoft.com/office/drawing/2014/main" id="{47D55048-5463-97EA-02FC-B186508C4B41}"/>
              </a:ext>
            </a:extLst>
          </p:cNvPr>
          <p:cNvSpPr/>
          <p:nvPr/>
        </p:nvSpPr>
        <p:spPr>
          <a:xfrm>
            <a:off x="-1" y="1"/>
            <a:ext cx="4937761"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C53AA"/>
              </a:solidFill>
            </a:endParaRPr>
          </a:p>
        </p:txBody>
      </p:sp>
      <p:sp>
        <p:nvSpPr>
          <p:cNvPr id="4" name="Title 1">
            <a:extLst>
              <a:ext uri="{FF2B5EF4-FFF2-40B4-BE49-F238E27FC236}">
                <a16:creationId xmlns:a16="http://schemas.microsoft.com/office/drawing/2014/main" id="{ABE085B0-EA42-F2ED-C983-367A80790BDB}"/>
              </a:ext>
            </a:extLst>
          </p:cNvPr>
          <p:cNvSpPr txBox="1">
            <a:spLocks/>
          </p:cNvSpPr>
          <p:nvPr/>
        </p:nvSpPr>
        <p:spPr>
          <a:xfrm>
            <a:off x="342902" y="319984"/>
            <a:ext cx="3509342" cy="1248717"/>
          </a:xfrm>
          <a:prstGeom prst="rect">
            <a:avLst/>
          </a:prstGeom>
        </p:spPr>
        <p:txBody>
          <a:bodyPr anchor="b">
            <a:normAutofit/>
          </a:bodyPr>
          <a:lstStyle>
            <a:lvl1pPr algn="l" defTabSz="720090" rtl="0" eaLnBrk="1" latinLnBrk="0" hangingPunct="1">
              <a:lnSpc>
                <a:spcPct val="90000"/>
              </a:lnSpc>
              <a:spcBef>
                <a:spcPct val="0"/>
              </a:spcBef>
              <a:buNone/>
              <a:defRPr sz="2400" b="1" kern="1200">
                <a:ln w="3175">
                  <a:solidFill>
                    <a:srgbClr val="0F153E"/>
                  </a:solidFill>
                </a:ln>
                <a:solidFill>
                  <a:srgbClr val="0F153E"/>
                </a:solidFill>
                <a:latin typeface="Book Antiqua" panose="02040602050305030304" pitchFamily="18" charset="0"/>
                <a:ea typeface="+mj-ea"/>
                <a:cs typeface="+mj-cs"/>
              </a:defRPr>
            </a:lvl1pPr>
          </a:lstStyle>
          <a:p>
            <a:r>
              <a:rPr lang="en-US" i="1"/>
              <a:t>What activities are out-of-scope for your EM project?</a:t>
            </a:r>
            <a:endParaRPr lang="en-US" i="1" dirty="0"/>
          </a:p>
        </p:txBody>
      </p:sp>
      <p:sp>
        <p:nvSpPr>
          <p:cNvPr id="5" name="Text Placeholder 3">
            <a:extLst>
              <a:ext uri="{FF2B5EF4-FFF2-40B4-BE49-F238E27FC236}">
                <a16:creationId xmlns:a16="http://schemas.microsoft.com/office/drawing/2014/main" id="{0EA83372-0C01-C873-C7E2-DCD305A0CE22}"/>
              </a:ext>
            </a:extLst>
          </p:cNvPr>
          <p:cNvSpPr txBox="1">
            <a:spLocks/>
          </p:cNvSpPr>
          <p:nvPr/>
        </p:nvSpPr>
        <p:spPr>
          <a:xfrm>
            <a:off x="417403" y="1820849"/>
            <a:ext cx="3839105" cy="2918128"/>
          </a:xfrm>
          <a:prstGeom prst="rect">
            <a:avLst/>
          </a:prstGeom>
        </p:spPr>
        <p:txBody>
          <a:bodyPr>
            <a:normAutofit/>
          </a:bodyPr>
          <a:lstStyle>
            <a:lvl1pPr marL="0" indent="0" algn="l" defTabSz="720090" rtl="0" eaLnBrk="1" latinLnBrk="0" hangingPunct="1">
              <a:lnSpc>
                <a:spcPct val="90000"/>
              </a:lnSpc>
              <a:spcBef>
                <a:spcPts val="788"/>
              </a:spcBef>
              <a:buFont typeface="Arial" panose="020B0604020202020204" pitchFamily="34" charset="0"/>
              <a:buNone/>
              <a:defRPr sz="2000" b="0" kern="1200">
                <a:ln w="0">
                  <a:noFill/>
                </a:ln>
                <a:solidFill>
                  <a:srgbClr val="0F153E"/>
                </a:solidFill>
                <a:latin typeface="+mn-lt"/>
                <a:ea typeface="+mn-ea"/>
                <a:cs typeface="+mn-cs"/>
              </a:defRPr>
            </a:lvl1pPr>
            <a:lvl2pPr marL="360045" indent="0" algn="l" defTabSz="720090" rtl="0" eaLnBrk="1" latinLnBrk="0" hangingPunct="1">
              <a:lnSpc>
                <a:spcPct val="90000"/>
              </a:lnSpc>
              <a:spcBef>
                <a:spcPts val="394"/>
              </a:spcBef>
              <a:buFont typeface="Arial" panose="020B0604020202020204" pitchFamily="34" charset="0"/>
              <a:buNone/>
              <a:defRPr sz="1103" kern="1200">
                <a:solidFill>
                  <a:schemeClr val="tx1"/>
                </a:solidFill>
                <a:latin typeface="+mn-lt"/>
                <a:ea typeface="+mn-ea"/>
                <a:cs typeface="+mn-cs"/>
              </a:defRPr>
            </a:lvl2pPr>
            <a:lvl3pPr marL="720090" indent="0" algn="l" defTabSz="720090" rtl="0" eaLnBrk="1" latinLnBrk="0" hangingPunct="1">
              <a:lnSpc>
                <a:spcPct val="90000"/>
              </a:lnSpc>
              <a:spcBef>
                <a:spcPts val="394"/>
              </a:spcBef>
              <a:buFont typeface="Arial" panose="020B0604020202020204" pitchFamily="34" charset="0"/>
              <a:buNone/>
              <a:defRPr sz="945" kern="1200">
                <a:solidFill>
                  <a:schemeClr val="tx1"/>
                </a:solidFill>
                <a:latin typeface="+mn-lt"/>
                <a:ea typeface="+mn-ea"/>
                <a:cs typeface="+mn-cs"/>
              </a:defRPr>
            </a:lvl3pPr>
            <a:lvl4pPr marL="1080135" indent="0" algn="l" defTabSz="720090" rtl="0" eaLnBrk="1" latinLnBrk="0" hangingPunct="1">
              <a:lnSpc>
                <a:spcPct val="90000"/>
              </a:lnSpc>
              <a:spcBef>
                <a:spcPts val="394"/>
              </a:spcBef>
              <a:buFont typeface="Arial" panose="020B0604020202020204" pitchFamily="34" charset="0"/>
              <a:buNone/>
              <a:defRPr sz="788" kern="1200">
                <a:solidFill>
                  <a:schemeClr val="tx1"/>
                </a:solidFill>
                <a:latin typeface="+mn-lt"/>
                <a:ea typeface="+mn-ea"/>
                <a:cs typeface="+mn-cs"/>
              </a:defRPr>
            </a:lvl4pPr>
            <a:lvl5pPr marL="1440180" indent="0" algn="l" defTabSz="720090" rtl="0" eaLnBrk="1" latinLnBrk="0" hangingPunct="1">
              <a:lnSpc>
                <a:spcPct val="90000"/>
              </a:lnSpc>
              <a:spcBef>
                <a:spcPts val="394"/>
              </a:spcBef>
              <a:buFont typeface="Arial" panose="020B0604020202020204" pitchFamily="34" charset="0"/>
              <a:buNone/>
              <a:defRPr sz="788" kern="1200">
                <a:solidFill>
                  <a:schemeClr val="tx1"/>
                </a:solidFill>
                <a:latin typeface="+mn-lt"/>
                <a:ea typeface="+mn-ea"/>
                <a:cs typeface="+mn-cs"/>
              </a:defRPr>
            </a:lvl5pPr>
            <a:lvl6pPr marL="1800225" indent="0" algn="l" defTabSz="720090" rtl="0" eaLnBrk="1" latinLnBrk="0" hangingPunct="1">
              <a:lnSpc>
                <a:spcPct val="90000"/>
              </a:lnSpc>
              <a:spcBef>
                <a:spcPts val="394"/>
              </a:spcBef>
              <a:buFont typeface="Arial" panose="020B0604020202020204" pitchFamily="34" charset="0"/>
              <a:buNone/>
              <a:defRPr sz="788" kern="1200">
                <a:solidFill>
                  <a:schemeClr val="tx1"/>
                </a:solidFill>
                <a:latin typeface="+mn-lt"/>
                <a:ea typeface="+mn-ea"/>
                <a:cs typeface="+mn-cs"/>
              </a:defRPr>
            </a:lvl6pPr>
            <a:lvl7pPr marL="2160270" indent="0" algn="l" defTabSz="720090" rtl="0" eaLnBrk="1" latinLnBrk="0" hangingPunct="1">
              <a:lnSpc>
                <a:spcPct val="90000"/>
              </a:lnSpc>
              <a:spcBef>
                <a:spcPts val="394"/>
              </a:spcBef>
              <a:buFont typeface="Arial" panose="020B0604020202020204" pitchFamily="34" charset="0"/>
              <a:buNone/>
              <a:defRPr sz="788" kern="1200">
                <a:solidFill>
                  <a:schemeClr val="tx1"/>
                </a:solidFill>
                <a:latin typeface="+mn-lt"/>
                <a:ea typeface="+mn-ea"/>
                <a:cs typeface="+mn-cs"/>
              </a:defRPr>
            </a:lvl7pPr>
            <a:lvl8pPr marL="2520315" indent="0" algn="l" defTabSz="720090" rtl="0" eaLnBrk="1" latinLnBrk="0" hangingPunct="1">
              <a:lnSpc>
                <a:spcPct val="90000"/>
              </a:lnSpc>
              <a:spcBef>
                <a:spcPts val="394"/>
              </a:spcBef>
              <a:buFont typeface="Arial" panose="020B0604020202020204" pitchFamily="34" charset="0"/>
              <a:buNone/>
              <a:defRPr sz="788" kern="1200">
                <a:solidFill>
                  <a:schemeClr val="tx1"/>
                </a:solidFill>
                <a:latin typeface="+mn-lt"/>
                <a:ea typeface="+mn-ea"/>
                <a:cs typeface="+mn-cs"/>
              </a:defRPr>
            </a:lvl8pPr>
            <a:lvl9pPr marL="2880360" indent="0" algn="l" defTabSz="720090" rtl="0" eaLnBrk="1" latinLnBrk="0" hangingPunct="1">
              <a:lnSpc>
                <a:spcPct val="90000"/>
              </a:lnSpc>
              <a:spcBef>
                <a:spcPts val="394"/>
              </a:spcBef>
              <a:buFont typeface="Arial" panose="020B0604020202020204" pitchFamily="34" charset="0"/>
              <a:buNone/>
              <a:defRPr sz="788" kern="1200">
                <a:solidFill>
                  <a:schemeClr val="tx1"/>
                </a:solidFill>
                <a:latin typeface="+mn-lt"/>
                <a:ea typeface="+mn-ea"/>
                <a:cs typeface="+mn-cs"/>
              </a:defRPr>
            </a:lvl9pPr>
          </a:lstStyle>
          <a:p>
            <a:endParaRPr lang="en-US" dirty="0"/>
          </a:p>
        </p:txBody>
      </p:sp>
      <p:sp>
        <p:nvSpPr>
          <p:cNvPr id="6" name="Rectangle 5" descr="Turquoise line">
            <a:extLst>
              <a:ext uri="{FF2B5EF4-FFF2-40B4-BE49-F238E27FC236}">
                <a16:creationId xmlns:a16="http://schemas.microsoft.com/office/drawing/2014/main" id="{4B3B7A63-8492-E876-31E0-FE77F3A26A34}"/>
              </a:ext>
            </a:extLst>
          </p:cNvPr>
          <p:cNvSpPr/>
          <p:nvPr/>
        </p:nvSpPr>
        <p:spPr>
          <a:xfrm flipV="1">
            <a:off x="417403" y="1606841"/>
            <a:ext cx="3434840" cy="108171"/>
          </a:xfrm>
          <a:prstGeom prst="rect">
            <a:avLst/>
          </a:prstGeom>
          <a:solidFill>
            <a:srgbClr val="4AA8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E21F2182-4AFD-CA8C-3EB9-4109A37979A6}"/>
              </a:ext>
            </a:extLst>
          </p:cNvPr>
          <p:cNvSpPr/>
          <p:nvPr/>
        </p:nvSpPr>
        <p:spPr>
          <a:xfrm rot="5400000">
            <a:off x="4645465" y="2574318"/>
            <a:ext cx="922354" cy="33776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3">
            <a:extLst>
              <a:ext uri="{FF2B5EF4-FFF2-40B4-BE49-F238E27FC236}">
                <a16:creationId xmlns:a16="http://schemas.microsoft.com/office/drawing/2014/main" id="{F789765D-6B5E-F792-4945-141CAF364FFD}"/>
              </a:ext>
            </a:extLst>
          </p:cNvPr>
          <p:cNvSpPr txBox="1">
            <a:spLocks/>
          </p:cNvSpPr>
          <p:nvPr/>
        </p:nvSpPr>
        <p:spPr>
          <a:xfrm>
            <a:off x="451625" y="1888686"/>
            <a:ext cx="3568284" cy="3277730"/>
          </a:xfrm>
          <a:prstGeom prst="rect">
            <a:avLst/>
          </a:prstGeom>
        </p:spPr>
        <p:txBody>
          <a:bodyPr>
            <a:normAutofit/>
          </a:bodyPr>
          <a:lstStyle>
            <a:lvl1pPr marL="0" indent="0" algn="l" defTabSz="720090" rtl="0" eaLnBrk="1" latinLnBrk="0" hangingPunct="1">
              <a:lnSpc>
                <a:spcPct val="90000"/>
              </a:lnSpc>
              <a:spcBef>
                <a:spcPts val="788"/>
              </a:spcBef>
              <a:buFont typeface="Arial" panose="020B0604020202020204" pitchFamily="34" charset="0"/>
              <a:buNone/>
              <a:defRPr sz="2000" b="0" kern="1200">
                <a:ln w="0">
                  <a:noFill/>
                </a:ln>
                <a:solidFill>
                  <a:schemeClr val="bg1"/>
                </a:solidFill>
                <a:latin typeface="+mn-lt"/>
                <a:ea typeface="+mn-ea"/>
                <a:cs typeface="+mn-cs"/>
              </a:defRPr>
            </a:lvl1pPr>
            <a:lvl2pPr marL="360045" indent="0" algn="l" defTabSz="720090" rtl="0" eaLnBrk="1" latinLnBrk="0" hangingPunct="1">
              <a:lnSpc>
                <a:spcPct val="90000"/>
              </a:lnSpc>
              <a:spcBef>
                <a:spcPts val="394"/>
              </a:spcBef>
              <a:buFont typeface="Arial" panose="020B0604020202020204" pitchFamily="34" charset="0"/>
              <a:buNone/>
              <a:defRPr sz="1103" kern="1200">
                <a:solidFill>
                  <a:schemeClr val="tx1"/>
                </a:solidFill>
                <a:latin typeface="+mn-lt"/>
                <a:ea typeface="+mn-ea"/>
                <a:cs typeface="+mn-cs"/>
              </a:defRPr>
            </a:lvl2pPr>
            <a:lvl3pPr marL="720090" indent="0" algn="l" defTabSz="720090" rtl="0" eaLnBrk="1" latinLnBrk="0" hangingPunct="1">
              <a:lnSpc>
                <a:spcPct val="90000"/>
              </a:lnSpc>
              <a:spcBef>
                <a:spcPts val="394"/>
              </a:spcBef>
              <a:buFont typeface="Arial" panose="020B0604020202020204" pitchFamily="34" charset="0"/>
              <a:buNone/>
              <a:defRPr sz="945" kern="1200">
                <a:solidFill>
                  <a:schemeClr val="tx1"/>
                </a:solidFill>
                <a:latin typeface="+mn-lt"/>
                <a:ea typeface="+mn-ea"/>
                <a:cs typeface="+mn-cs"/>
              </a:defRPr>
            </a:lvl3pPr>
            <a:lvl4pPr marL="1080135" indent="0" algn="l" defTabSz="720090" rtl="0" eaLnBrk="1" latinLnBrk="0" hangingPunct="1">
              <a:lnSpc>
                <a:spcPct val="90000"/>
              </a:lnSpc>
              <a:spcBef>
                <a:spcPts val="394"/>
              </a:spcBef>
              <a:buFont typeface="Arial" panose="020B0604020202020204" pitchFamily="34" charset="0"/>
              <a:buNone/>
              <a:defRPr sz="788" kern="1200">
                <a:solidFill>
                  <a:schemeClr val="tx1"/>
                </a:solidFill>
                <a:latin typeface="+mn-lt"/>
                <a:ea typeface="+mn-ea"/>
                <a:cs typeface="+mn-cs"/>
              </a:defRPr>
            </a:lvl4pPr>
            <a:lvl5pPr marL="1440180" indent="0" algn="l" defTabSz="720090" rtl="0" eaLnBrk="1" latinLnBrk="0" hangingPunct="1">
              <a:lnSpc>
                <a:spcPct val="90000"/>
              </a:lnSpc>
              <a:spcBef>
                <a:spcPts val="394"/>
              </a:spcBef>
              <a:buFont typeface="Arial" panose="020B0604020202020204" pitchFamily="34" charset="0"/>
              <a:buNone/>
              <a:defRPr sz="788" kern="1200">
                <a:solidFill>
                  <a:schemeClr val="tx1"/>
                </a:solidFill>
                <a:latin typeface="+mn-lt"/>
                <a:ea typeface="+mn-ea"/>
                <a:cs typeface="+mn-cs"/>
              </a:defRPr>
            </a:lvl5pPr>
            <a:lvl6pPr marL="1800225" indent="0" algn="l" defTabSz="720090" rtl="0" eaLnBrk="1" latinLnBrk="0" hangingPunct="1">
              <a:lnSpc>
                <a:spcPct val="90000"/>
              </a:lnSpc>
              <a:spcBef>
                <a:spcPts val="394"/>
              </a:spcBef>
              <a:buFont typeface="Arial" panose="020B0604020202020204" pitchFamily="34" charset="0"/>
              <a:buNone/>
              <a:defRPr sz="788" kern="1200">
                <a:solidFill>
                  <a:schemeClr val="tx1"/>
                </a:solidFill>
                <a:latin typeface="+mn-lt"/>
                <a:ea typeface="+mn-ea"/>
                <a:cs typeface="+mn-cs"/>
              </a:defRPr>
            </a:lvl6pPr>
            <a:lvl7pPr marL="2160270" indent="0" algn="l" defTabSz="720090" rtl="0" eaLnBrk="1" latinLnBrk="0" hangingPunct="1">
              <a:lnSpc>
                <a:spcPct val="90000"/>
              </a:lnSpc>
              <a:spcBef>
                <a:spcPts val="394"/>
              </a:spcBef>
              <a:buFont typeface="Arial" panose="020B0604020202020204" pitchFamily="34" charset="0"/>
              <a:buNone/>
              <a:defRPr sz="788" kern="1200">
                <a:solidFill>
                  <a:schemeClr val="tx1"/>
                </a:solidFill>
                <a:latin typeface="+mn-lt"/>
                <a:ea typeface="+mn-ea"/>
                <a:cs typeface="+mn-cs"/>
              </a:defRPr>
            </a:lvl7pPr>
            <a:lvl8pPr marL="2520315" indent="0" algn="l" defTabSz="720090" rtl="0" eaLnBrk="1" latinLnBrk="0" hangingPunct="1">
              <a:lnSpc>
                <a:spcPct val="90000"/>
              </a:lnSpc>
              <a:spcBef>
                <a:spcPts val="394"/>
              </a:spcBef>
              <a:buFont typeface="Arial" panose="020B0604020202020204" pitchFamily="34" charset="0"/>
              <a:buNone/>
              <a:defRPr sz="788" kern="1200">
                <a:solidFill>
                  <a:schemeClr val="tx1"/>
                </a:solidFill>
                <a:latin typeface="+mn-lt"/>
                <a:ea typeface="+mn-ea"/>
                <a:cs typeface="+mn-cs"/>
              </a:defRPr>
            </a:lvl8pPr>
            <a:lvl9pPr marL="2880360" indent="0" algn="l" defTabSz="720090" rtl="0" eaLnBrk="1" latinLnBrk="0" hangingPunct="1">
              <a:lnSpc>
                <a:spcPct val="90000"/>
              </a:lnSpc>
              <a:spcBef>
                <a:spcPts val="394"/>
              </a:spcBef>
              <a:buFont typeface="Arial" panose="020B0604020202020204" pitchFamily="34" charset="0"/>
              <a:buNone/>
              <a:defRPr sz="788" kern="1200">
                <a:solidFill>
                  <a:schemeClr val="tx1"/>
                </a:solidFill>
                <a:latin typeface="+mn-lt"/>
                <a:ea typeface="+mn-ea"/>
                <a:cs typeface="+mn-cs"/>
              </a:defRPr>
            </a:lvl9pPr>
          </a:lstStyle>
          <a:p>
            <a:pPr marL="0" indent="0">
              <a:buNone/>
            </a:pPr>
            <a:r>
              <a:rPr lang="en-US" sz="2000">
                <a:solidFill>
                  <a:schemeClr val="tx1"/>
                </a:solidFill>
              </a:rPr>
              <a:t>Y</a:t>
            </a:r>
            <a:r>
              <a:rPr lang="en-US">
                <a:solidFill>
                  <a:schemeClr val="tx1"/>
                </a:solidFill>
              </a:rPr>
              <a:t>our EM grant cannot be used to fund these activities.</a:t>
            </a:r>
            <a:endParaRPr lang="en-US" sz="2000">
              <a:solidFill>
                <a:schemeClr val="tx1"/>
              </a:solidFill>
            </a:endParaRPr>
          </a:p>
          <a:p>
            <a:pPr>
              <a:buFont typeface="Arial" panose="020B0604020202020204" pitchFamily="34" charset="0"/>
              <a:buChar char="•"/>
            </a:pPr>
            <a:endParaRPr lang="en-US">
              <a:solidFill>
                <a:schemeClr val="tx1"/>
              </a:solidFill>
            </a:endParaRPr>
          </a:p>
          <a:p>
            <a:endParaRPr lang="en-US" sz="2000">
              <a:solidFill>
                <a:schemeClr val="tx1"/>
              </a:solidFill>
            </a:endParaRPr>
          </a:p>
        </p:txBody>
      </p:sp>
      <p:sp>
        <p:nvSpPr>
          <p:cNvPr id="11" name="TextBox 10">
            <a:extLst>
              <a:ext uri="{FF2B5EF4-FFF2-40B4-BE49-F238E27FC236}">
                <a16:creationId xmlns:a16="http://schemas.microsoft.com/office/drawing/2014/main" id="{22C5309B-FA38-A03B-E00C-583ED465324B}"/>
              </a:ext>
            </a:extLst>
          </p:cNvPr>
          <p:cNvSpPr txBox="1"/>
          <p:nvPr/>
        </p:nvSpPr>
        <p:spPr>
          <a:xfrm>
            <a:off x="5275524" y="0"/>
            <a:ext cx="4427768" cy="5355312"/>
          </a:xfrm>
          <a:prstGeom prst="rect">
            <a:avLst/>
          </a:prstGeom>
          <a:noFill/>
        </p:spPr>
        <p:txBody>
          <a:bodyPr wrap="square" rtlCol="0">
            <a:spAutoFit/>
          </a:bodyPr>
          <a:lstStyle/>
          <a:p>
            <a:pPr marL="285750" indent="-285750">
              <a:buFont typeface="Calibri" panose="020F0502020204030204" pitchFamily="34" charset="0"/>
              <a:buChar char="×"/>
            </a:pPr>
            <a:r>
              <a:rPr lang="en-US">
                <a:solidFill>
                  <a:schemeClr val="bg1"/>
                </a:solidFill>
              </a:rPr>
              <a:t>Research projects</a:t>
            </a:r>
          </a:p>
          <a:p>
            <a:pPr marL="285750" indent="-285750">
              <a:buFont typeface="Calibri" panose="020F0502020204030204" pitchFamily="34" charset="0"/>
              <a:buChar char="×"/>
            </a:pPr>
            <a:r>
              <a:rPr lang="en-US">
                <a:solidFill>
                  <a:schemeClr val="bg1"/>
                </a:solidFill>
              </a:rPr>
              <a:t>Direct victim services</a:t>
            </a:r>
          </a:p>
          <a:p>
            <a:pPr marL="285750" indent="-285750">
              <a:buFont typeface="Calibri" panose="020F0502020204030204" pitchFamily="34" charset="0"/>
              <a:buChar char="×"/>
            </a:pPr>
            <a:r>
              <a:rPr lang="en-US">
                <a:solidFill>
                  <a:schemeClr val="bg1"/>
                </a:solidFill>
              </a:rPr>
              <a:t>Supervised visitation or exchange</a:t>
            </a:r>
          </a:p>
          <a:p>
            <a:pPr marL="285750" indent="-285750">
              <a:buFont typeface="Calibri" panose="020F0502020204030204" pitchFamily="34" charset="0"/>
              <a:buChar char="×"/>
            </a:pPr>
            <a:r>
              <a:rPr lang="en-US">
                <a:solidFill>
                  <a:schemeClr val="bg1"/>
                </a:solidFill>
              </a:rPr>
              <a:t>Perpetrator services</a:t>
            </a:r>
          </a:p>
          <a:p>
            <a:pPr marL="285750" indent="-285750">
              <a:buFont typeface="Calibri" panose="020F0502020204030204" pitchFamily="34" charset="0"/>
              <a:buChar char="×"/>
            </a:pPr>
            <a:r>
              <a:rPr lang="en-US">
                <a:solidFill>
                  <a:schemeClr val="bg1"/>
                </a:solidFill>
              </a:rPr>
              <a:t>Sexual harassment, bullying, and hazing (outside the context of preventing domestic violence, dating violence, sexual assault, stalking, and sex trafficking)</a:t>
            </a:r>
          </a:p>
          <a:p>
            <a:pPr marL="285750" indent="-285750">
              <a:buFont typeface="Calibri" panose="020F0502020204030204" pitchFamily="34" charset="0"/>
              <a:buChar char="×"/>
            </a:pPr>
            <a:r>
              <a:rPr lang="en-US">
                <a:solidFill>
                  <a:schemeClr val="bg1"/>
                </a:solidFill>
              </a:rPr>
              <a:t>Substance abuse (outside the context of preventing domestic violence, dating violence, sexual assault, stalking, and sex trafficking)</a:t>
            </a:r>
          </a:p>
          <a:p>
            <a:pPr marL="285750" indent="-285750">
              <a:buFont typeface="Calibri" panose="020F0502020204030204" pitchFamily="34" charset="0"/>
              <a:buChar char="×"/>
            </a:pPr>
            <a:r>
              <a:rPr lang="en-US">
                <a:solidFill>
                  <a:schemeClr val="bg1"/>
                </a:solidFill>
              </a:rPr>
              <a:t>Ceremonies, celebrations, and entertainment</a:t>
            </a:r>
          </a:p>
          <a:p>
            <a:pPr marL="285750" indent="-285750">
              <a:buFont typeface="Calibri" panose="020F0502020204030204" pitchFamily="34" charset="0"/>
              <a:buChar char="×"/>
            </a:pPr>
            <a:r>
              <a:rPr lang="en-US">
                <a:solidFill>
                  <a:schemeClr val="bg1"/>
                </a:solidFill>
              </a:rPr>
              <a:t>Athletics</a:t>
            </a:r>
          </a:p>
          <a:p>
            <a:pPr marL="285750" indent="-285750">
              <a:buFont typeface="Calibri" panose="020F0502020204030204" pitchFamily="34" charset="0"/>
              <a:buChar char="×"/>
            </a:pPr>
            <a:r>
              <a:rPr lang="en-US">
                <a:solidFill>
                  <a:schemeClr val="bg1"/>
                </a:solidFill>
              </a:rPr>
              <a:t>Technical assistance and training (to other entities)</a:t>
            </a:r>
          </a:p>
          <a:p>
            <a:pPr marL="285750" indent="-285750">
              <a:buFont typeface="Calibri" panose="020F0502020204030204" pitchFamily="34" charset="0"/>
              <a:buChar char="×"/>
            </a:pPr>
            <a:r>
              <a:rPr lang="en-US">
                <a:solidFill>
                  <a:schemeClr val="bg1"/>
                </a:solidFill>
              </a:rPr>
              <a:t>Trademarks</a:t>
            </a:r>
          </a:p>
          <a:p>
            <a:pPr marL="285750" indent="-285750">
              <a:buFont typeface="Calibri" panose="020F0502020204030204" pitchFamily="34" charset="0"/>
              <a:buChar char="×"/>
            </a:pPr>
            <a:r>
              <a:rPr lang="en-US">
                <a:solidFill>
                  <a:schemeClr val="bg1"/>
                </a:solidFill>
              </a:rPr>
              <a:t>Regional or statewide activities</a:t>
            </a:r>
          </a:p>
        </p:txBody>
      </p:sp>
    </p:spTree>
    <p:extLst>
      <p:ext uri="{BB962C8B-B14F-4D97-AF65-F5344CB8AC3E}">
        <p14:creationId xmlns:p14="http://schemas.microsoft.com/office/powerpoint/2010/main" val="14397121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8FE7BD-8699-0CE0-FD39-16F32A96FAF8}"/>
              </a:ext>
            </a:extLst>
          </p:cNvPr>
          <p:cNvSpPr/>
          <p:nvPr/>
        </p:nvSpPr>
        <p:spPr>
          <a:xfrm>
            <a:off x="4875473" y="-1"/>
            <a:ext cx="4937761" cy="5486400"/>
          </a:xfrm>
          <a:prstGeom prst="rect">
            <a:avLst/>
          </a:prstGeom>
          <a:solidFill>
            <a:srgbClr val="0F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C53AA"/>
              </a:solidFill>
            </a:endParaRPr>
          </a:p>
        </p:txBody>
      </p:sp>
      <p:sp>
        <p:nvSpPr>
          <p:cNvPr id="3" name="Rectangle 2">
            <a:extLst>
              <a:ext uri="{FF2B5EF4-FFF2-40B4-BE49-F238E27FC236}">
                <a16:creationId xmlns:a16="http://schemas.microsoft.com/office/drawing/2014/main" id="{47D55048-5463-97EA-02FC-B186508C4B41}"/>
              </a:ext>
            </a:extLst>
          </p:cNvPr>
          <p:cNvSpPr/>
          <p:nvPr/>
        </p:nvSpPr>
        <p:spPr>
          <a:xfrm>
            <a:off x="-1" y="1"/>
            <a:ext cx="4937761"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C53AA"/>
              </a:solidFill>
            </a:endParaRPr>
          </a:p>
        </p:txBody>
      </p:sp>
      <p:sp>
        <p:nvSpPr>
          <p:cNvPr id="4" name="Title 1">
            <a:extLst>
              <a:ext uri="{FF2B5EF4-FFF2-40B4-BE49-F238E27FC236}">
                <a16:creationId xmlns:a16="http://schemas.microsoft.com/office/drawing/2014/main" id="{ABE085B0-EA42-F2ED-C983-367A80790BDB}"/>
              </a:ext>
            </a:extLst>
          </p:cNvPr>
          <p:cNvSpPr txBox="1">
            <a:spLocks/>
          </p:cNvSpPr>
          <p:nvPr/>
        </p:nvSpPr>
        <p:spPr>
          <a:xfrm>
            <a:off x="342902" y="319984"/>
            <a:ext cx="3509342" cy="1248717"/>
          </a:xfrm>
          <a:prstGeom prst="rect">
            <a:avLst/>
          </a:prstGeom>
        </p:spPr>
        <p:txBody>
          <a:bodyPr anchor="b">
            <a:normAutofit/>
          </a:bodyPr>
          <a:lstStyle>
            <a:lvl1pPr algn="l" defTabSz="720090" rtl="0" eaLnBrk="1" latinLnBrk="0" hangingPunct="1">
              <a:lnSpc>
                <a:spcPct val="90000"/>
              </a:lnSpc>
              <a:spcBef>
                <a:spcPct val="0"/>
              </a:spcBef>
              <a:buNone/>
              <a:defRPr sz="2400" b="1" kern="1200">
                <a:ln w="3175">
                  <a:solidFill>
                    <a:srgbClr val="0F153E"/>
                  </a:solidFill>
                </a:ln>
                <a:solidFill>
                  <a:srgbClr val="0F153E"/>
                </a:solidFill>
                <a:latin typeface="Book Antiqua" panose="02040602050305030304" pitchFamily="18" charset="0"/>
                <a:ea typeface="+mj-ea"/>
                <a:cs typeface="+mj-cs"/>
              </a:defRPr>
            </a:lvl1pPr>
          </a:lstStyle>
          <a:p>
            <a:r>
              <a:rPr lang="en-US" i="1"/>
              <a:t>What costs are unallowable for your EM project?</a:t>
            </a:r>
            <a:endParaRPr lang="en-US" i="1" dirty="0"/>
          </a:p>
        </p:txBody>
      </p:sp>
      <p:sp>
        <p:nvSpPr>
          <p:cNvPr id="5" name="Text Placeholder 3">
            <a:extLst>
              <a:ext uri="{FF2B5EF4-FFF2-40B4-BE49-F238E27FC236}">
                <a16:creationId xmlns:a16="http://schemas.microsoft.com/office/drawing/2014/main" id="{0EA83372-0C01-C873-C7E2-DCD305A0CE22}"/>
              </a:ext>
            </a:extLst>
          </p:cNvPr>
          <p:cNvSpPr txBox="1">
            <a:spLocks/>
          </p:cNvSpPr>
          <p:nvPr/>
        </p:nvSpPr>
        <p:spPr>
          <a:xfrm>
            <a:off x="417403" y="1820849"/>
            <a:ext cx="3839105" cy="2918128"/>
          </a:xfrm>
          <a:prstGeom prst="rect">
            <a:avLst/>
          </a:prstGeom>
        </p:spPr>
        <p:txBody>
          <a:bodyPr>
            <a:normAutofit/>
          </a:bodyPr>
          <a:lstStyle>
            <a:lvl1pPr marL="0" indent="0" algn="l" defTabSz="720090" rtl="0" eaLnBrk="1" latinLnBrk="0" hangingPunct="1">
              <a:lnSpc>
                <a:spcPct val="90000"/>
              </a:lnSpc>
              <a:spcBef>
                <a:spcPts val="788"/>
              </a:spcBef>
              <a:buFont typeface="Arial" panose="020B0604020202020204" pitchFamily="34" charset="0"/>
              <a:buNone/>
              <a:defRPr sz="2000" b="0" kern="1200">
                <a:ln w="0">
                  <a:noFill/>
                </a:ln>
                <a:solidFill>
                  <a:srgbClr val="0F153E"/>
                </a:solidFill>
                <a:latin typeface="+mn-lt"/>
                <a:ea typeface="+mn-ea"/>
                <a:cs typeface="+mn-cs"/>
              </a:defRPr>
            </a:lvl1pPr>
            <a:lvl2pPr marL="360045" indent="0" algn="l" defTabSz="720090" rtl="0" eaLnBrk="1" latinLnBrk="0" hangingPunct="1">
              <a:lnSpc>
                <a:spcPct val="90000"/>
              </a:lnSpc>
              <a:spcBef>
                <a:spcPts val="394"/>
              </a:spcBef>
              <a:buFont typeface="Arial" panose="020B0604020202020204" pitchFamily="34" charset="0"/>
              <a:buNone/>
              <a:defRPr sz="1103" kern="1200">
                <a:solidFill>
                  <a:schemeClr val="tx1"/>
                </a:solidFill>
                <a:latin typeface="+mn-lt"/>
                <a:ea typeface="+mn-ea"/>
                <a:cs typeface="+mn-cs"/>
              </a:defRPr>
            </a:lvl2pPr>
            <a:lvl3pPr marL="720090" indent="0" algn="l" defTabSz="720090" rtl="0" eaLnBrk="1" latinLnBrk="0" hangingPunct="1">
              <a:lnSpc>
                <a:spcPct val="90000"/>
              </a:lnSpc>
              <a:spcBef>
                <a:spcPts val="394"/>
              </a:spcBef>
              <a:buFont typeface="Arial" panose="020B0604020202020204" pitchFamily="34" charset="0"/>
              <a:buNone/>
              <a:defRPr sz="945" kern="1200">
                <a:solidFill>
                  <a:schemeClr val="tx1"/>
                </a:solidFill>
                <a:latin typeface="+mn-lt"/>
                <a:ea typeface="+mn-ea"/>
                <a:cs typeface="+mn-cs"/>
              </a:defRPr>
            </a:lvl3pPr>
            <a:lvl4pPr marL="1080135" indent="0" algn="l" defTabSz="720090" rtl="0" eaLnBrk="1" latinLnBrk="0" hangingPunct="1">
              <a:lnSpc>
                <a:spcPct val="90000"/>
              </a:lnSpc>
              <a:spcBef>
                <a:spcPts val="394"/>
              </a:spcBef>
              <a:buFont typeface="Arial" panose="020B0604020202020204" pitchFamily="34" charset="0"/>
              <a:buNone/>
              <a:defRPr sz="788" kern="1200">
                <a:solidFill>
                  <a:schemeClr val="tx1"/>
                </a:solidFill>
                <a:latin typeface="+mn-lt"/>
                <a:ea typeface="+mn-ea"/>
                <a:cs typeface="+mn-cs"/>
              </a:defRPr>
            </a:lvl4pPr>
            <a:lvl5pPr marL="1440180" indent="0" algn="l" defTabSz="720090" rtl="0" eaLnBrk="1" latinLnBrk="0" hangingPunct="1">
              <a:lnSpc>
                <a:spcPct val="90000"/>
              </a:lnSpc>
              <a:spcBef>
                <a:spcPts val="394"/>
              </a:spcBef>
              <a:buFont typeface="Arial" panose="020B0604020202020204" pitchFamily="34" charset="0"/>
              <a:buNone/>
              <a:defRPr sz="788" kern="1200">
                <a:solidFill>
                  <a:schemeClr val="tx1"/>
                </a:solidFill>
                <a:latin typeface="+mn-lt"/>
                <a:ea typeface="+mn-ea"/>
                <a:cs typeface="+mn-cs"/>
              </a:defRPr>
            </a:lvl5pPr>
            <a:lvl6pPr marL="1800225" indent="0" algn="l" defTabSz="720090" rtl="0" eaLnBrk="1" latinLnBrk="0" hangingPunct="1">
              <a:lnSpc>
                <a:spcPct val="90000"/>
              </a:lnSpc>
              <a:spcBef>
                <a:spcPts val="394"/>
              </a:spcBef>
              <a:buFont typeface="Arial" panose="020B0604020202020204" pitchFamily="34" charset="0"/>
              <a:buNone/>
              <a:defRPr sz="788" kern="1200">
                <a:solidFill>
                  <a:schemeClr val="tx1"/>
                </a:solidFill>
                <a:latin typeface="+mn-lt"/>
                <a:ea typeface="+mn-ea"/>
                <a:cs typeface="+mn-cs"/>
              </a:defRPr>
            </a:lvl6pPr>
            <a:lvl7pPr marL="2160270" indent="0" algn="l" defTabSz="720090" rtl="0" eaLnBrk="1" latinLnBrk="0" hangingPunct="1">
              <a:lnSpc>
                <a:spcPct val="90000"/>
              </a:lnSpc>
              <a:spcBef>
                <a:spcPts val="394"/>
              </a:spcBef>
              <a:buFont typeface="Arial" panose="020B0604020202020204" pitchFamily="34" charset="0"/>
              <a:buNone/>
              <a:defRPr sz="788" kern="1200">
                <a:solidFill>
                  <a:schemeClr val="tx1"/>
                </a:solidFill>
                <a:latin typeface="+mn-lt"/>
                <a:ea typeface="+mn-ea"/>
                <a:cs typeface="+mn-cs"/>
              </a:defRPr>
            </a:lvl7pPr>
            <a:lvl8pPr marL="2520315" indent="0" algn="l" defTabSz="720090" rtl="0" eaLnBrk="1" latinLnBrk="0" hangingPunct="1">
              <a:lnSpc>
                <a:spcPct val="90000"/>
              </a:lnSpc>
              <a:spcBef>
                <a:spcPts val="394"/>
              </a:spcBef>
              <a:buFont typeface="Arial" panose="020B0604020202020204" pitchFamily="34" charset="0"/>
              <a:buNone/>
              <a:defRPr sz="788" kern="1200">
                <a:solidFill>
                  <a:schemeClr val="tx1"/>
                </a:solidFill>
                <a:latin typeface="+mn-lt"/>
                <a:ea typeface="+mn-ea"/>
                <a:cs typeface="+mn-cs"/>
              </a:defRPr>
            </a:lvl8pPr>
            <a:lvl9pPr marL="2880360" indent="0" algn="l" defTabSz="720090" rtl="0" eaLnBrk="1" latinLnBrk="0" hangingPunct="1">
              <a:lnSpc>
                <a:spcPct val="90000"/>
              </a:lnSpc>
              <a:spcBef>
                <a:spcPts val="394"/>
              </a:spcBef>
              <a:buFont typeface="Arial" panose="020B0604020202020204" pitchFamily="34" charset="0"/>
              <a:buNone/>
              <a:defRPr sz="788" kern="1200">
                <a:solidFill>
                  <a:schemeClr val="tx1"/>
                </a:solidFill>
                <a:latin typeface="+mn-lt"/>
                <a:ea typeface="+mn-ea"/>
                <a:cs typeface="+mn-cs"/>
              </a:defRPr>
            </a:lvl9pPr>
          </a:lstStyle>
          <a:p>
            <a:endParaRPr lang="en-US" dirty="0"/>
          </a:p>
        </p:txBody>
      </p:sp>
      <p:sp>
        <p:nvSpPr>
          <p:cNvPr id="6" name="Rectangle 5" descr="Turquoise line">
            <a:extLst>
              <a:ext uri="{FF2B5EF4-FFF2-40B4-BE49-F238E27FC236}">
                <a16:creationId xmlns:a16="http://schemas.microsoft.com/office/drawing/2014/main" id="{4B3B7A63-8492-E876-31E0-FE77F3A26A34}"/>
              </a:ext>
            </a:extLst>
          </p:cNvPr>
          <p:cNvSpPr/>
          <p:nvPr/>
        </p:nvSpPr>
        <p:spPr>
          <a:xfrm flipV="1">
            <a:off x="417403" y="1606841"/>
            <a:ext cx="3434840" cy="108171"/>
          </a:xfrm>
          <a:prstGeom prst="rect">
            <a:avLst/>
          </a:prstGeom>
          <a:solidFill>
            <a:srgbClr val="4AA8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E21F2182-4AFD-CA8C-3EB9-4109A37979A6}"/>
              </a:ext>
            </a:extLst>
          </p:cNvPr>
          <p:cNvSpPr/>
          <p:nvPr/>
        </p:nvSpPr>
        <p:spPr>
          <a:xfrm rot="5400000">
            <a:off x="4645465" y="2574318"/>
            <a:ext cx="922354" cy="33776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3">
            <a:extLst>
              <a:ext uri="{FF2B5EF4-FFF2-40B4-BE49-F238E27FC236}">
                <a16:creationId xmlns:a16="http://schemas.microsoft.com/office/drawing/2014/main" id="{F789765D-6B5E-F792-4945-141CAF364FFD}"/>
              </a:ext>
            </a:extLst>
          </p:cNvPr>
          <p:cNvSpPr txBox="1">
            <a:spLocks/>
          </p:cNvSpPr>
          <p:nvPr/>
        </p:nvSpPr>
        <p:spPr>
          <a:xfrm>
            <a:off x="451625" y="1888686"/>
            <a:ext cx="3568284" cy="3277730"/>
          </a:xfrm>
          <a:prstGeom prst="rect">
            <a:avLst/>
          </a:prstGeom>
        </p:spPr>
        <p:txBody>
          <a:bodyPr>
            <a:normAutofit/>
          </a:bodyPr>
          <a:lstStyle>
            <a:lvl1pPr marL="0" indent="0" algn="l" defTabSz="720090" rtl="0" eaLnBrk="1" latinLnBrk="0" hangingPunct="1">
              <a:lnSpc>
                <a:spcPct val="90000"/>
              </a:lnSpc>
              <a:spcBef>
                <a:spcPts val="788"/>
              </a:spcBef>
              <a:buFont typeface="Arial" panose="020B0604020202020204" pitchFamily="34" charset="0"/>
              <a:buNone/>
              <a:defRPr sz="2000" b="0" kern="1200">
                <a:ln w="0">
                  <a:noFill/>
                </a:ln>
                <a:solidFill>
                  <a:schemeClr val="bg1"/>
                </a:solidFill>
                <a:latin typeface="+mn-lt"/>
                <a:ea typeface="+mn-ea"/>
                <a:cs typeface="+mn-cs"/>
              </a:defRPr>
            </a:lvl1pPr>
            <a:lvl2pPr marL="360045" indent="0" algn="l" defTabSz="720090" rtl="0" eaLnBrk="1" latinLnBrk="0" hangingPunct="1">
              <a:lnSpc>
                <a:spcPct val="90000"/>
              </a:lnSpc>
              <a:spcBef>
                <a:spcPts val="394"/>
              </a:spcBef>
              <a:buFont typeface="Arial" panose="020B0604020202020204" pitchFamily="34" charset="0"/>
              <a:buNone/>
              <a:defRPr sz="1103" kern="1200">
                <a:solidFill>
                  <a:schemeClr val="tx1"/>
                </a:solidFill>
                <a:latin typeface="+mn-lt"/>
                <a:ea typeface="+mn-ea"/>
                <a:cs typeface="+mn-cs"/>
              </a:defRPr>
            </a:lvl2pPr>
            <a:lvl3pPr marL="720090" indent="0" algn="l" defTabSz="720090" rtl="0" eaLnBrk="1" latinLnBrk="0" hangingPunct="1">
              <a:lnSpc>
                <a:spcPct val="90000"/>
              </a:lnSpc>
              <a:spcBef>
                <a:spcPts val="394"/>
              </a:spcBef>
              <a:buFont typeface="Arial" panose="020B0604020202020204" pitchFamily="34" charset="0"/>
              <a:buNone/>
              <a:defRPr sz="945" kern="1200">
                <a:solidFill>
                  <a:schemeClr val="tx1"/>
                </a:solidFill>
                <a:latin typeface="+mn-lt"/>
                <a:ea typeface="+mn-ea"/>
                <a:cs typeface="+mn-cs"/>
              </a:defRPr>
            </a:lvl3pPr>
            <a:lvl4pPr marL="1080135" indent="0" algn="l" defTabSz="720090" rtl="0" eaLnBrk="1" latinLnBrk="0" hangingPunct="1">
              <a:lnSpc>
                <a:spcPct val="90000"/>
              </a:lnSpc>
              <a:spcBef>
                <a:spcPts val="394"/>
              </a:spcBef>
              <a:buFont typeface="Arial" panose="020B0604020202020204" pitchFamily="34" charset="0"/>
              <a:buNone/>
              <a:defRPr sz="788" kern="1200">
                <a:solidFill>
                  <a:schemeClr val="tx1"/>
                </a:solidFill>
                <a:latin typeface="+mn-lt"/>
                <a:ea typeface="+mn-ea"/>
                <a:cs typeface="+mn-cs"/>
              </a:defRPr>
            </a:lvl4pPr>
            <a:lvl5pPr marL="1440180" indent="0" algn="l" defTabSz="720090" rtl="0" eaLnBrk="1" latinLnBrk="0" hangingPunct="1">
              <a:lnSpc>
                <a:spcPct val="90000"/>
              </a:lnSpc>
              <a:spcBef>
                <a:spcPts val="394"/>
              </a:spcBef>
              <a:buFont typeface="Arial" panose="020B0604020202020204" pitchFamily="34" charset="0"/>
              <a:buNone/>
              <a:defRPr sz="788" kern="1200">
                <a:solidFill>
                  <a:schemeClr val="tx1"/>
                </a:solidFill>
                <a:latin typeface="+mn-lt"/>
                <a:ea typeface="+mn-ea"/>
                <a:cs typeface="+mn-cs"/>
              </a:defRPr>
            </a:lvl5pPr>
            <a:lvl6pPr marL="1800225" indent="0" algn="l" defTabSz="720090" rtl="0" eaLnBrk="1" latinLnBrk="0" hangingPunct="1">
              <a:lnSpc>
                <a:spcPct val="90000"/>
              </a:lnSpc>
              <a:spcBef>
                <a:spcPts val="394"/>
              </a:spcBef>
              <a:buFont typeface="Arial" panose="020B0604020202020204" pitchFamily="34" charset="0"/>
              <a:buNone/>
              <a:defRPr sz="788" kern="1200">
                <a:solidFill>
                  <a:schemeClr val="tx1"/>
                </a:solidFill>
                <a:latin typeface="+mn-lt"/>
                <a:ea typeface="+mn-ea"/>
                <a:cs typeface="+mn-cs"/>
              </a:defRPr>
            </a:lvl6pPr>
            <a:lvl7pPr marL="2160270" indent="0" algn="l" defTabSz="720090" rtl="0" eaLnBrk="1" latinLnBrk="0" hangingPunct="1">
              <a:lnSpc>
                <a:spcPct val="90000"/>
              </a:lnSpc>
              <a:spcBef>
                <a:spcPts val="394"/>
              </a:spcBef>
              <a:buFont typeface="Arial" panose="020B0604020202020204" pitchFamily="34" charset="0"/>
              <a:buNone/>
              <a:defRPr sz="788" kern="1200">
                <a:solidFill>
                  <a:schemeClr val="tx1"/>
                </a:solidFill>
                <a:latin typeface="+mn-lt"/>
                <a:ea typeface="+mn-ea"/>
                <a:cs typeface="+mn-cs"/>
              </a:defRPr>
            </a:lvl7pPr>
            <a:lvl8pPr marL="2520315" indent="0" algn="l" defTabSz="720090" rtl="0" eaLnBrk="1" latinLnBrk="0" hangingPunct="1">
              <a:lnSpc>
                <a:spcPct val="90000"/>
              </a:lnSpc>
              <a:spcBef>
                <a:spcPts val="394"/>
              </a:spcBef>
              <a:buFont typeface="Arial" panose="020B0604020202020204" pitchFamily="34" charset="0"/>
              <a:buNone/>
              <a:defRPr sz="788" kern="1200">
                <a:solidFill>
                  <a:schemeClr val="tx1"/>
                </a:solidFill>
                <a:latin typeface="+mn-lt"/>
                <a:ea typeface="+mn-ea"/>
                <a:cs typeface="+mn-cs"/>
              </a:defRPr>
            </a:lvl8pPr>
            <a:lvl9pPr marL="2880360" indent="0" algn="l" defTabSz="720090" rtl="0" eaLnBrk="1" latinLnBrk="0" hangingPunct="1">
              <a:lnSpc>
                <a:spcPct val="90000"/>
              </a:lnSpc>
              <a:spcBef>
                <a:spcPts val="394"/>
              </a:spcBef>
              <a:buFont typeface="Arial" panose="020B0604020202020204" pitchFamily="34" charset="0"/>
              <a:buNone/>
              <a:defRPr sz="788" kern="1200">
                <a:solidFill>
                  <a:schemeClr val="tx1"/>
                </a:solidFill>
                <a:latin typeface="+mn-lt"/>
                <a:ea typeface="+mn-ea"/>
                <a:cs typeface="+mn-cs"/>
              </a:defRPr>
            </a:lvl9pPr>
          </a:lstStyle>
          <a:p>
            <a:pPr marL="0" indent="0">
              <a:buNone/>
            </a:pPr>
            <a:r>
              <a:rPr lang="en-US" sz="2000">
                <a:solidFill>
                  <a:schemeClr val="tx1"/>
                </a:solidFill>
              </a:rPr>
              <a:t>Your budget cannot include costs for any of these activities.</a:t>
            </a:r>
          </a:p>
          <a:p>
            <a:pPr>
              <a:buFont typeface="Arial" panose="020B0604020202020204" pitchFamily="34" charset="0"/>
              <a:buChar char="•"/>
            </a:pPr>
            <a:endParaRPr lang="en-US">
              <a:solidFill>
                <a:schemeClr val="tx1"/>
              </a:solidFill>
            </a:endParaRPr>
          </a:p>
          <a:p>
            <a:endParaRPr lang="en-US" sz="2000">
              <a:solidFill>
                <a:schemeClr val="tx1"/>
              </a:solidFill>
            </a:endParaRPr>
          </a:p>
        </p:txBody>
      </p:sp>
      <p:sp>
        <p:nvSpPr>
          <p:cNvPr id="11" name="TextBox 10">
            <a:extLst>
              <a:ext uri="{FF2B5EF4-FFF2-40B4-BE49-F238E27FC236}">
                <a16:creationId xmlns:a16="http://schemas.microsoft.com/office/drawing/2014/main" id="{22C5309B-FA38-A03B-E00C-583ED465324B}"/>
              </a:ext>
            </a:extLst>
          </p:cNvPr>
          <p:cNvSpPr txBox="1"/>
          <p:nvPr/>
        </p:nvSpPr>
        <p:spPr>
          <a:xfrm>
            <a:off x="5389386" y="462337"/>
            <a:ext cx="4427768" cy="2677656"/>
          </a:xfrm>
          <a:prstGeom prst="rect">
            <a:avLst/>
          </a:prstGeom>
          <a:noFill/>
        </p:spPr>
        <p:txBody>
          <a:bodyPr wrap="square" rtlCol="0">
            <a:spAutoFit/>
          </a:bodyPr>
          <a:lstStyle/>
          <a:p>
            <a:pPr marL="285750" indent="-285750">
              <a:buFont typeface="Calibri" panose="020F0502020204030204" pitchFamily="34" charset="0"/>
              <a:buChar char="×"/>
            </a:pPr>
            <a:r>
              <a:rPr lang="en-US" sz="2400">
                <a:solidFill>
                  <a:schemeClr val="bg1"/>
                </a:solidFill>
              </a:rPr>
              <a:t>Lobbying</a:t>
            </a:r>
          </a:p>
          <a:p>
            <a:pPr marL="285750" indent="-285750">
              <a:buFont typeface="Calibri" panose="020F0502020204030204" pitchFamily="34" charset="0"/>
              <a:buChar char="×"/>
            </a:pPr>
            <a:r>
              <a:rPr lang="en-US" sz="2400">
                <a:solidFill>
                  <a:schemeClr val="bg1"/>
                </a:solidFill>
              </a:rPr>
              <a:t>Fundraising</a:t>
            </a:r>
          </a:p>
          <a:p>
            <a:pPr marL="285750" indent="-285750">
              <a:buFont typeface="Calibri" panose="020F0502020204030204" pitchFamily="34" charset="0"/>
              <a:buChar char="×"/>
            </a:pPr>
            <a:r>
              <a:rPr lang="en-US" sz="2400">
                <a:solidFill>
                  <a:schemeClr val="bg1"/>
                </a:solidFill>
              </a:rPr>
              <a:t>Purchase of real property</a:t>
            </a:r>
          </a:p>
          <a:p>
            <a:pPr marL="285750" indent="-285750">
              <a:buFont typeface="Calibri" panose="020F0502020204030204" pitchFamily="34" charset="0"/>
              <a:buChar char="×"/>
            </a:pPr>
            <a:r>
              <a:rPr lang="en-US" sz="2400">
                <a:solidFill>
                  <a:schemeClr val="bg1"/>
                </a:solidFill>
              </a:rPr>
              <a:t>Physical modifications to buildings (including minor renovations such as painting)</a:t>
            </a:r>
          </a:p>
          <a:p>
            <a:pPr marL="285750" indent="-285750">
              <a:buFont typeface="Calibri" panose="020F0502020204030204" pitchFamily="34" charset="0"/>
              <a:buChar char="×"/>
            </a:pPr>
            <a:r>
              <a:rPr lang="en-US" sz="2400">
                <a:solidFill>
                  <a:schemeClr val="bg1"/>
                </a:solidFill>
              </a:rPr>
              <a:t>Construction</a:t>
            </a:r>
          </a:p>
        </p:txBody>
      </p:sp>
    </p:spTree>
    <p:extLst>
      <p:ext uri="{BB962C8B-B14F-4D97-AF65-F5344CB8AC3E}">
        <p14:creationId xmlns:p14="http://schemas.microsoft.com/office/powerpoint/2010/main" val="2147710632"/>
      </p:ext>
    </p:extLst>
  </p:cSld>
  <p:clrMapOvr>
    <a:masterClrMapping/>
  </p:clrMapOvr>
  <p:extLst>
    <p:ext uri="{6950BFC3-D8DA-4A85-94F7-54DA5524770B}">
      <p188:commentRel xmlns:p188="http://schemas.microsoft.com/office/powerpoint/2018/8/main" r:id="rId2"/>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D9BF0E-662A-90E8-470B-136183DDAA91}"/>
              </a:ext>
            </a:extLst>
          </p:cNvPr>
          <p:cNvSpPr/>
          <p:nvPr/>
        </p:nvSpPr>
        <p:spPr>
          <a:xfrm>
            <a:off x="0" y="-87464"/>
            <a:ext cx="9601200" cy="5640895"/>
          </a:xfrm>
          <a:prstGeom prst="rect">
            <a:avLst/>
          </a:prstGeom>
          <a:solidFill>
            <a:srgbClr val="0F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U.S. Department of Justice seal logo with eagle in the center, the words &quot;Department of Justice&quot; surrounding the eagle over a blue background, encompassed by a gold border&#10;">
            <a:extLst>
              <a:ext uri="{FF2B5EF4-FFF2-40B4-BE49-F238E27FC236}">
                <a16:creationId xmlns:a16="http://schemas.microsoft.com/office/drawing/2014/main" id="{5B1692EE-8404-D39F-BB2B-D7C42D9C12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9955" y="4732817"/>
            <a:ext cx="563585" cy="563205"/>
          </a:xfrm>
          <a:prstGeom prst="rect">
            <a:avLst/>
          </a:prstGeom>
        </p:spPr>
      </p:pic>
      <p:pic>
        <p:nvPicPr>
          <p:cNvPr id="4" name="Picture 3" descr="U.S. Department of Justice Office on Violence Against Women white logo&#10;">
            <a:extLst>
              <a:ext uri="{FF2B5EF4-FFF2-40B4-BE49-F238E27FC236}">
                <a16:creationId xmlns:a16="http://schemas.microsoft.com/office/drawing/2014/main" id="{800082D3-3415-D3E9-177C-7F9276D1A1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0403" y="4639809"/>
            <a:ext cx="925394" cy="715099"/>
          </a:xfrm>
          <a:prstGeom prst="rect">
            <a:avLst/>
          </a:prstGeom>
        </p:spPr>
      </p:pic>
      <p:sp>
        <p:nvSpPr>
          <p:cNvPr id="5" name="Title 1">
            <a:extLst>
              <a:ext uri="{FF2B5EF4-FFF2-40B4-BE49-F238E27FC236}">
                <a16:creationId xmlns:a16="http://schemas.microsoft.com/office/drawing/2014/main" id="{5FA98CED-9F6E-3B5B-9F85-0599E292F66B}"/>
              </a:ext>
            </a:extLst>
          </p:cNvPr>
          <p:cNvSpPr txBox="1">
            <a:spLocks/>
          </p:cNvSpPr>
          <p:nvPr/>
        </p:nvSpPr>
        <p:spPr>
          <a:xfrm>
            <a:off x="984069" y="580806"/>
            <a:ext cx="7418951" cy="2137409"/>
          </a:xfrm>
          <a:prstGeom prst="rect">
            <a:avLst/>
          </a:prstGeom>
          <a:noFill/>
        </p:spPr>
        <p:txBody>
          <a:bodyPr anchor="b"/>
          <a:lstStyle>
            <a:lvl1pPr algn="ctr" defTabSz="720090" rtl="0" eaLnBrk="1" latinLnBrk="0" hangingPunct="1">
              <a:lnSpc>
                <a:spcPct val="90000"/>
              </a:lnSpc>
              <a:spcBef>
                <a:spcPct val="0"/>
              </a:spcBef>
              <a:buNone/>
              <a:defRPr sz="4400" b="1" kern="1200">
                <a:ln>
                  <a:solidFill>
                    <a:schemeClr val="bg1"/>
                  </a:solidFill>
                </a:ln>
                <a:solidFill>
                  <a:schemeClr val="bg1"/>
                </a:solidFill>
                <a:latin typeface="Book Antiqua" panose="02040602050305030304" pitchFamily="18" charset="0"/>
                <a:ea typeface="+mj-ea"/>
                <a:cs typeface="+mj-cs"/>
              </a:defRPr>
            </a:lvl1pPr>
          </a:lstStyle>
          <a:p>
            <a:r>
              <a:rPr lang="en-US"/>
              <a:t>Questions so far about EM Program requirements?</a:t>
            </a:r>
            <a:endParaRPr lang="en-US" dirty="0"/>
          </a:p>
        </p:txBody>
      </p:sp>
      <p:sp>
        <p:nvSpPr>
          <p:cNvPr id="8" name="Rectangle 7" descr="Turquoise line">
            <a:extLst>
              <a:ext uri="{FF2B5EF4-FFF2-40B4-BE49-F238E27FC236}">
                <a16:creationId xmlns:a16="http://schemas.microsoft.com/office/drawing/2014/main" id="{07B19F94-B350-4C1A-095A-A2C585189639}"/>
              </a:ext>
            </a:extLst>
          </p:cNvPr>
          <p:cNvSpPr/>
          <p:nvPr/>
        </p:nvSpPr>
        <p:spPr>
          <a:xfrm flipV="1">
            <a:off x="3078179" y="2825858"/>
            <a:ext cx="3434840" cy="108171"/>
          </a:xfrm>
          <a:prstGeom prst="rect">
            <a:avLst/>
          </a:prstGeom>
          <a:solidFill>
            <a:srgbClr val="4AA8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062629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F2421C-C522-5568-CCDF-4ECF616FA9B4}"/>
              </a:ext>
            </a:extLst>
          </p:cNvPr>
          <p:cNvSpPr txBox="1">
            <a:spLocks/>
          </p:cNvSpPr>
          <p:nvPr/>
        </p:nvSpPr>
        <p:spPr>
          <a:xfrm>
            <a:off x="660083" y="5085080"/>
            <a:ext cx="2160270" cy="2921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D9F8818-8663-418F-88CC-D08CC9C29508}" type="datetimeFigureOut">
              <a:rPr lang="en-US" smtClean="0"/>
              <a:pPr/>
              <a:t>12/5/24</a:t>
            </a:fld>
            <a:endParaRPr lang="en-US" dirty="0"/>
          </a:p>
        </p:txBody>
      </p:sp>
      <p:sp>
        <p:nvSpPr>
          <p:cNvPr id="3" name="Slide Number Placeholder 3">
            <a:extLst>
              <a:ext uri="{FF2B5EF4-FFF2-40B4-BE49-F238E27FC236}">
                <a16:creationId xmlns:a16="http://schemas.microsoft.com/office/drawing/2014/main" id="{2DB78B06-AF09-96F7-6F10-A7168DB160BF}"/>
              </a:ext>
            </a:extLst>
          </p:cNvPr>
          <p:cNvSpPr txBox="1">
            <a:spLocks/>
          </p:cNvSpPr>
          <p:nvPr/>
        </p:nvSpPr>
        <p:spPr>
          <a:xfrm>
            <a:off x="6780848" y="5085080"/>
            <a:ext cx="2160270" cy="2921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BA72BF-3C11-498F-A693-382A3FDDF100}" type="slidenum">
              <a:rPr lang="en-US" smtClean="0"/>
              <a:pPr/>
              <a:t>25</a:t>
            </a:fld>
            <a:endParaRPr lang="en-US" dirty="0"/>
          </a:p>
        </p:txBody>
      </p:sp>
      <p:sp>
        <p:nvSpPr>
          <p:cNvPr id="4" name="Rectangle 3">
            <a:extLst>
              <a:ext uri="{FF2B5EF4-FFF2-40B4-BE49-F238E27FC236}">
                <a16:creationId xmlns:a16="http://schemas.microsoft.com/office/drawing/2014/main" id="{30328898-61F3-07CE-3118-734C56E82E65}"/>
              </a:ext>
            </a:extLst>
          </p:cNvPr>
          <p:cNvSpPr/>
          <p:nvPr/>
        </p:nvSpPr>
        <p:spPr>
          <a:xfrm flipV="1">
            <a:off x="660082" y="1217389"/>
            <a:ext cx="3434840" cy="1081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EE5BF0F6-6BE1-3590-1C98-040BCABEA1A1}"/>
              </a:ext>
            </a:extLst>
          </p:cNvPr>
          <p:cNvSpPr/>
          <p:nvPr/>
        </p:nvSpPr>
        <p:spPr>
          <a:xfrm>
            <a:off x="0" y="4716050"/>
            <a:ext cx="9601200" cy="837381"/>
          </a:xfrm>
          <a:prstGeom prst="rect">
            <a:avLst/>
          </a:prstGeom>
          <a:solidFill>
            <a:srgbClr val="0F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U.S. Department of Justice seal logo with eagle in the center, the words &quot;Department of Justice&quot; surrounding the eagle over a blue background, encompassed by a gold border&#10;">
            <a:extLst>
              <a:ext uri="{FF2B5EF4-FFF2-40B4-BE49-F238E27FC236}">
                <a16:creationId xmlns:a16="http://schemas.microsoft.com/office/drawing/2014/main" id="{2568A5F4-172D-2A65-8DAC-A54A313043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2139" y="4846319"/>
            <a:ext cx="563585" cy="563205"/>
          </a:xfrm>
          <a:prstGeom prst="rect">
            <a:avLst/>
          </a:prstGeom>
        </p:spPr>
      </p:pic>
      <p:pic>
        <p:nvPicPr>
          <p:cNvPr id="7" name="Picture 6" descr="U.S. Department of Justice Office on Violence Against Women white logo&#10;">
            <a:extLst>
              <a:ext uri="{FF2B5EF4-FFF2-40B4-BE49-F238E27FC236}">
                <a16:creationId xmlns:a16="http://schemas.microsoft.com/office/drawing/2014/main" id="{75C333C2-4100-7B1E-B3CF-2A8ADFC1BA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2587" y="4753311"/>
            <a:ext cx="925394" cy="715099"/>
          </a:xfrm>
          <a:prstGeom prst="rect">
            <a:avLst/>
          </a:prstGeom>
        </p:spPr>
      </p:pic>
      <p:sp>
        <p:nvSpPr>
          <p:cNvPr id="8" name="Title 1">
            <a:extLst>
              <a:ext uri="{FF2B5EF4-FFF2-40B4-BE49-F238E27FC236}">
                <a16:creationId xmlns:a16="http://schemas.microsoft.com/office/drawing/2014/main" id="{5FEB1F51-B6C0-01C8-EF97-1589A47445CF}"/>
              </a:ext>
            </a:extLst>
          </p:cNvPr>
          <p:cNvSpPr txBox="1">
            <a:spLocks/>
          </p:cNvSpPr>
          <p:nvPr/>
        </p:nvSpPr>
        <p:spPr>
          <a:xfrm>
            <a:off x="792480" y="918547"/>
            <a:ext cx="8503919" cy="3621252"/>
          </a:xfrm>
          <a:prstGeom prst="rect">
            <a:avLst/>
          </a:prstGeom>
        </p:spPr>
        <p:txBody>
          <a:bodyPr>
            <a:normAutofit/>
          </a:bodyPr>
          <a:lstStyle>
            <a:lvl1pPr algn="l" defTabSz="720090" rtl="0" eaLnBrk="1" latinLnBrk="0" hangingPunct="1">
              <a:lnSpc>
                <a:spcPct val="90000"/>
              </a:lnSpc>
              <a:spcBef>
                <a:spcPct val="0"/>
              </a:spcBef>
              <a:buNone/>
              <a:defRPr sz="4800" b="1" kern="1200">
                <a:ln>
                  <a:solidFill>
                    <a:srgbClr val="0F153E"/>
                  </a:solidFill>
                </a:ln>
                <a:solidFill>
                  <a:srgbClr val="0F153E"/>
                </a:solidFill>
                <a:latin typeface="Book Antiqua" panose="02040602050305030304" pitchFamily="18" charset="0"/>
                <a:ea typeface="+mj-ea"/>
                <a:cs typeface="+mj-cs"/>
              </a:defRPr>
            </a:lvl1pPr>
          </a:lstStyle>
          <a:p>
            <a:r>
              <a:rPr lang="en-US" i="1"/>
              <a:t>3. How can my team work effectively with OVW to implement a successful grant project?</a:t>
            </a:r>
          </a:p>
          <a:p>
            <a:endParaRPr lang="en-US" i="1"/>
          </a:p>
        </p:txBody>
      </p:sp>
    </p:spTree>
    <p:extLst>
      <p:ext uri="{BB962C8B-B14F-4D97-AF65-F5344CB8AC3E}">
        <p14:creationId xmlns:p14="http://schemas.microsoft.com/office/powerpoint/2010/main" val="17120764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45C3F-99B0-F3DE-0C47-C89756F72323}"/>
              </a:ext>
            </a:extLst>
          </p:cNvPr>
          <p:cNvSpPr>
            <a:spLocks noGrp="1"/>
          </p:cNvSpPr>
          <p:nvPr>
            <p:ph type="title"/>
          </p:nvPr>
        </p:nvSpPr>
        <p:spPr>
          <a:xfrm>
            <a:off x="327403" y="403898"/>
            <a:ext cx="3913608" cy="1113183"/>
          </a:xfrm>
        </p:spPr>
        <p:txBody>
          <a:bodyPr/>
          <a:lstStyle/>
          <a:p>
            <a:r>
              <a:rPr lang="en-US"/>
              <a:t>Working with your OVW Grant Manager </a:t>
            </a:r>
          </a:p>
        </p:txBody>
      </p:sp>
      <p:sp>
        <p:nvSpPr>
          <p:cNvPr id="4" name="Text Placeholder 3">
            <a:extLst>
              <a:ext uri="{FF2B5EF4-FFF2-40B4-BE49-F238E27FC236}">
                <a16:creationId xmlns:a16="http://schemas.microsoft.com/office/drawing/2014/main" id="{02865D30-2389-5BB8-DBFE-EF7C0999B0AE}"/>
              </a:ext>
            </a:extLst>
          </p:cNvPr>
          <p:cNvSpPr>
            <a:spLocks noGrp="1"/>
          </p:cNvSpPr>
          <p:nvPr>
            <p:ph type="body" sz="half" idx="10"/>
          </p:nvPr>
        </p:nvSpPr>
        <p:spPr>
          <a:xfrm>
            <a:off x="5486900" y="403898"/>
            <a:ext cx="3913608" cy="4276589"/>
          </a:xfrm>
        </p:spPr>
        <p:txBody>
          <a:bodyPr>
            <a:normAutofit/>
          </a:bodyPr>
          <a:lstStyle/>
          <a:p>
            <a:pPr marL="342900" indent="-342900">
              <a:buFont typeface="Wingdings" panose="05000000000000000000" pitchFamily="2" charset="2"/>
              <a:buChar char="v"/>
            </a:pPr>
            <a:r>
              <a:rPr lang="en-US"/>
              <a:t>Grantees are assigned to an OVW grant manager based on their state or territory</a:t>
            </a:r>
          </a:p>
          <a:p>
            <a:pPr marL="342900" indent="-342900">
              <a:buFont typeface="Wingdings" panose="05000000000000000000" pitchFamily="2" charset="2"/>
              <a:buChar char="v"/>
            </a:pPr>
            <a:r>
              <a:rPr lang="en-US"/>
              <a:t>Develop a relationship with your OVW Program Specialist (Derek, Elaina, or Traci) and communicate proactively. </a:t>
            </a:r>
          </a:p>
          <a:p>
            <a:pPr marL="342900" indent="-342900">
              <a:buFont typeface="Wingdings" panose="05000000000000000000" pitchFamily="2" charset="2"/>
              <a:buChar char="v"/>
            </a:pPr>
            <a:r>
              <a:rPr lang="en-US"/>
              <a:t>Feel welcome to email, call, and schedule meetings as needed.</a:t>
            </a:r>
          </a:p>
          <a:p>
            <a:pPr marL="342900" indent="-342900">
              <a:buFont typeface="Wingdings" panose="05000000000000000000" pitchFamily="2" charset="2"/>
              <a:buChar char="v"/>
            </a:pPr>
            <a:r>
              <a:rPr lang="en-US"/>
              <a:t>Let us know how we can best support your work. </a:t>
            </a:r>
            <a:r>
              <a:rPr lang="en-US" i="1"/>
              <a:t>We’re here to help.</a:t>
            </a:r>
          </a:p>
          <a:p>
            <a:pPr marL="342900" indent="-342900">
              <a:buFont typeface="Wingdings" panose="05000000000000000000" pitchFamily="2" charset="2"/>
              <a:buChar char="v"/>
            </a:pPr>
            <a:endParaRPr lang="en-US"/>
          </a:p>
          <a:p>
            <a:pPr marL="342900" indent="-342900">
              <a:buFont typeface="Wingdings" panose="05000000000000000000" pitchFamily="2" charset="2"/>
              <a:buChar char="v"/>
            </a:pPr>
            <a:endParaRPr lang="en-US"/>
          </a:p>
          <a:p>
            <a:pPr marL="342900" indent="-342900">
              <a:buFont typeface="Wingdings" panose="05000000000000000000" pitchFamily="2" charset="2"/>
              <a:buChar char="v"/>
            </a:pPr>
            <a:endParaRPr lang="en-US"/>
          </a:p>
        </p:txBody>
      </p:sp>
    </p:spTree>
    <p:extLst>
      <p:ext uri="{BB962C8B-B14F-4D97-AF65-F5344CB8AC3E}">
        <p14:creationId xmlns:p14="http://schemas.microsoft.com/office/powerpoint/2010/main" val="9740746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EF391-09BA-D50C-B021-066F084336B9}"/>
              </a:ext>
            </a:extLst>
          </p:cNvPr>
          <p:cNvSpPr txBox="1">
            <a:spLocks/>
          </p:cNvSpPr>
          <p:nvPr/>
        </p:nvSpPr>
        <p:spPr>
          <a:xfrm>
            <a:off x="1627322" y="17990"/>
            <a:ext cx="6602277" cy="556591"/>
          </a:xfrm>
          <a:prstGeom prst="rect">
            <a:avLst/>
          </a:prstGeom>
        </p:spPr>
        <p:txBody>
          <a:bodyPr/>
          <a:lstStyle>
            <a:lvl1pPr algn="l" defTabSz="720090" rtl="0" eaLnBrk="1" latinLnBrk="0" hangingPunct="1">
              <a:lnSpc>
                <a:spcPct val="90000"/>
              </a:lnSpc>
              <a:spcBef>
                <a:spcPct val="0"/>
              </a:spcBef>
              <a:buNone/>
              <a:defRPr sz="3465" b="1" kern="1200">
                <a:ln>
                  <a:solidFill>
                    <a:srgbClr val="0F153E"/>
                  </a:solidFill>
                </a:ln>
                <a:solidFill>
                  <a:srgbClr val="0F153E"/>
                </a:solidFill>
                <a:latin typeface="Book Antiqua" panose="02040602050305030304" pitchFamily="18" charset="0"/>
                <a:ea typeface="+mj-ea"/>
                <a:cs typeface="+mj-cs"/>
              </a:defRPr>
            </a:lvl1pPr>
          </a:lstStyle>
          <a:p>
            <a:pPr algn="ctr"/>
            <a:r>
              <a:rPr lang="en-US"/>
              <a:t>EM Unit and State assignments by Grant Manager</a:t>
            </a:r>
            <a:endParaRPr lang="en-US" dirty="0"/>
          </a:p>
        </p:txBody>
      </p:sp>
      <p:pic>
        <p:nvPicPr>
          <p:cNvPr id="9" name="Picture 8" descr="U.S. Department of Justice Office on Violence Against Women white logo&#10;">
            <a:extLst>
              <a:ext uri="{FF2B5EF4-FFF2-40B4-BE49-F238E27FC236}">
                <a16:creationId xmlns:a16="http://schemas.microsoft.com/office/drawing/2014/main" id="{F4FB1FAE-632A-2AE3-3758-82EC94DA0F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2587" y="4753311"/>
            <a:ext cx="925394" cy="715099"/>
          </a:xfrm>
          <a:prstGeom prst="rect">
            <a:avLst/>
          </a:prstGeom>
        </p:spPr>
      </p:pic>
      <p:sp>
        <p:nvSpPr>
          <p:cNvPr id="10" name="Rectangle 9" descr="Turquoise line">
            <a:extLst>
              <a:ext uri="{FF2B5EF4-FFF2-40B4-BE49-F238E27FC236}">
                <a16:creationId xmlns:a16="http://schemas.microsoft.com/office/drawing/2014/main" id="{91C61DC0-6CBD-BDD7-ACDC-0193C44153AC}"/>
              </a:ext>
            </a:extLst>
          </p:cNvPr>
          <p:cNvSpPr/>
          <p:nvPr/>
        </p:nvSpPr>
        <p:spPr>
          <a:xfrm flipV="1">
            <a:off x="3083180" y="1032189"/>
            <a:ext cx="3434840" cy="108171"/>
          </a:xfrm>
          <a:prstGeom prst="rect">
            <a:avLst/>
          </a:prstGeom>
          <a:solidFill>
            <a:srgbClr val="4AA8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46F00A0C-DBDB-CC8A-EEB2-CC158DDD0481}"/>
              </a:ext>
            </a:extLst>
          </p:cNvPr>
          <p:cNvPicPr>
            <a:picLocks noChangeAspect="1"/>
          </p:cNvPicPr>
          <p:nvPr/>
        </p:nvPicPr>
        <p:blipFill>
          <a:blip r:embed="rId3"/>
          <a:stretch>
            <a:fillRect/>
          </a:stretch>
        </p:blipFill>
        <p:spPr>
          <a:xfrm>
            <a:off x="0" y="1509647"/>
            <a:ext cx="9601200" cy="2944564"/>
          </a:xfrm>
          <a:prstGeom prst="rect">
            <a:avLst/>
          </a:prstGeom>
        </p:spPr>
      </p:pic>
    </p:spTree>
    <p:extLst>
      <p:ext uri="{BB962C8B-B14F-4D97-AF65-F5344CB8AC3E}">
        <p14:creationId xmlns:p14="http://schemas.microsoft.com/office/powerpoint/2010/main" val="17963091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19F3D-AB5E-0DF7-B532-14B0254C4D8B}"/>
              </a:ext>
            </a:extLst>
          </p:cNvPr>
          <p:cNvSpPr>
            <a:spLocks noGrp="1"/>
          </p:cNvSpPr>
          <p:nvPr>
            <p:ph type="title"/>
          </p:nvPr>
        </p:nvSpPr>
        <p:spPr/>
        <p:txBody>
          <a:bodyPr>
            <a:normAutofit fontScale="90000"/>
          </a:bodyPr>
          <a:lstStyle/>
          <a:p>
            <a:r>
              <a:rPr lang="en-US" dirty="0"/>
              <a:t>DOJ Justice Grant System (JustGrants)</a:t>
            </a:r>
          </a:p>
        </p:txBody>
      </p:sp>
      <p:sp>
        <p:nvSpPr>
          <p:cNvPr id="3" name="Content Placeholder 2">
            <a:extLst>
              <a:ext uri="{FF2B5EF4-FFF2-40B4-BE49-F238E27FC236}">
                <a16:creationId xmlns:a16="http://schemas.microsoft.com/office/drawing/2014/main" id="{E155F524-DDB0-CC2D-E38C-646263AAC46B}"/>
              </a:ext>
            </a:extLst>
          </p:cNvPr>
          <p:cNvSpPr>
            <a:spLocks noGrp="1"/>
          </p:cNvSpPr>
          <p:nvPr>
            <p:ph idx="1"/>
          </p:nvPr>
        </p:nvSpPr>
        <p:spPr/>
        <p:txBody>
          <a:bodyPr/>
          <a:lstStyle/>
          <a:p>
            <a:r>
              <a:rPr lang="en-US" dirty="0"/>
              <a:t>DOJ wide system used to apply for and manage DOJ awards</a:t>
            </a:r>
          </a:p>
          <a:p>
            <a:r>
              <a:rPr lang="en-US" dirty="0"/>
              <a:t>Every grant administrative procedure is conducted in JustGrants</a:t>
            </a:r>
          </a:p>
          <a:p>
            <a:pPr lvl="1"/>
            <a:r>
              <a:rPr lang="en-US" dirty="0"/>
              <a:t>Application submission; award acceptance</a:t>
            </a:r>
          </a:p>
          <a:p>
            <a:pPr lvl="1"/>
            <a:r>
              <a:rPr lang="en-US" dirty="0"/>
              <a:t>Budget approval</a:t>
            </a:r>
          </a:p>
          <a:p>
            <a:pPr lvl="1"/>
            <a:r>
              <a:rPr lang="en-US" dirty="0"/>
              <a:t>Submission of deliverables </a:t>
            </a:r>
            <a:r>
              <a:rPr lang="en-US"/>
              <a:t>and grant award modifications (GAMs)</a:t>
            </a:r>
            <a:endParaRPr lang="en-US" dirty="0"/>
          </a:p>
          <a:p>
            <a:pPr lvl="1"/>
            <a:r>
              <a:rPr lang="en-US" dirty="0"/>
              <a:t>Submission of performance and financial reports</a:t>
            </a:r>
          </a:p>
          <a:p>
            <a:pPr lvl="1"/>
            <a:r>
              <a:rPr lang="en-US" dirty="0"/>
              <a:t>Entity role management </a:t>
            </a:r>
          </a:p>
        </p:txBody>
      </p:sp>
    </p:spTree>
    <p:extLst>
      <p:ext uri="{BB962C8B-B14F-4D97-AF65-F5344CB8AC3E}">
        <p14:creationId xmlns:p14="http://schemas.microsoft.com/office/powerpoint/2010/main" val="32828051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8FE7BD-8699-0CE0-FD39-16F32A96FAF8}"/>
              </a:ext>
            </a:extLst>
          </p:cNvPr>
          <p:cNvSpPr/>
          <p:nvPr/>
        </p:nvSpPr>
        <p:spPr>
          <a:xfrm>
            <a:off x="4875473" y="-1"/>
            <a:ext cx="4937761" cy="5486400"/>
          </a:xfrm>
          <a:prstGeom prst="rect">
            <a:avLst/>
          </a:prstGeom>
          <a:solidFill>
            <a:srgbClr val="0F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C53AA"/>
              </a:solidFill>
            </a:endParaRPr>
          </a:p>
        </p:txBody>
      </p:sp>
      <p:sp>
        <p:nvSpPr>
          <p:cNvPr id="3" name="Rectangle 2">
            <a:extLst>
              <a:ext uri="{FF2B5EF4-FFF2-40B4-BE49-F238E27FC236}">
                <a16:creationId xmlns:a16="http://schemas.microsoft.com/office/drawing/2014/main" id="{47D55048-5463-97EA-02FC-B186508C4B41}"/>
              </a:ext>
            </a:extLst>
          </p:cNvPr>
          <p:cNvSpPr/>
          <p:nvPr/>
        </p:nvSpPr>
        <p:spPr>
          <a:xfrm>
            <a:off x="-1" y="1"/>
            <a:ext cx="4937761"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C53AA"/>
              </a:solidFill>
            </a:endParaRPr>
          </a:p>
        </p:txBody>
      </p:sp>
      <p:sp>
        <p:nvSpPr>
          <p:cNvPr id="4" name="Title 1">
            <a:extLst>
              <a:ext uri="{FF2B5EF4-FFF2-40B4-BE49-F238E27FC236}">
                <a16:creationId xmlns:a16="http://schemas.microsoft.com/office/drawing/2014/main" id="{ABE085B0-EA42-F2ED-C983-367A80790BDB}"/>
              </a:ext>
            </a:extLst>
          </p:cNvPr>
          <p:cNvSpPr txBox="1">
            <a:spLocks/>
          </p:cNvSpPr>
          <p:nvPr/>
        </p:nvSpPr>
        <p:spPr>
          <a:xfrm>
            <a:off x="342901" y="319984"/>
            <a:ext cx="4194807" cy="1248717"/>
          </a:xfrm>
          <a:prstGeom prst="rect">
            <a:avLst/>
          </a:prstGeom>
        </p:spPr>
        <p:txBody>
          <a:bodyPr anchor="b">
            <a:normAutofit/>
          </a:bodyPr>
          <a:lstStyle>
            <a:lvl1pPr algn="l" defTabSz="720090" rtl="0" eaLnBrk="1" latinLnBrk="0" hangingPunct="1">
              <a:lnSpc>
                <a:spcPct val="90000"/>
              </a:lnSpc>
              <a:spcBef>
                <a:spcPct val="0"/>
              </a:spcBef>
              <a:buNone/>
              <a:defRPr sz="2400" b="1" kern="1200">
                <a:ln w="3175">
                  <a:solidFill>
                    <a:srgbClr val="0F153E"/>
                  </a:solidFill>
                </a:ln>
                <a:solidFill>
                  <a:srgbClr val="0F153E"/>
                </a:solidFill>
                <a:latin typeface="Book Antiqua" panose="02040602050305030304" pitchFamily="18" charset="0"/>
                <a:ea typeface="+mj-ea"/>
                <a:cs typeface="+mj-cs"/>
              </a:defRPr>
            </a:lvl1pPr>
          </a:lstStyle>
          <a:p>
            <a:r>
              <a:rPr lang="en-US"/>
              <a:t>Assigning Users in JustGrants</a:t>
            </a:r>
            <a:endParaRPr lang="en-US" dirty="0"/>
          </a:p>
        </p:txBody>
      </p:sp>
      <p:sp>
        <p:nvSpPr>
          <p:cNvPr id="5" name="Text Placeholder 3">
            <a:extLst>
              <a:ext uri="{FF2B5EF4-FFF2-40B4-BE49-F238E27FC236}">
                <a16:creationId xmlns:a16="http://schemas.microsoft.com/office/drawing/2014/main" id="{0EA83372-0C01-C873-C7E2-DCD305A0CE22}"/>
              </a:ext>
            </a:extLst>
          </p:cNvPr>
          <p:cNvSpPr txBox="1">
            <a:spLocks/>
          </p:cNvSpPr>
          <p:nvPr/>
        </p:nvSpPr>
        <p:spPr>
          <a:xfrm>
            <a:off x="417403" y="1820849"/>
            <a:ext cx="3839105" cy="2918128"/>
          </a:xfrm>
          <a:prstGeom prst="rect">
            <a:avLst/>
          </a:prstGeom>
        </p:spPr>
        <p:txBody>
          <a:bodyPr>
            <a:normAutofit/>
          </a:bodyPr>
          <a:lstStyle>
            <a:lvl1pPr marL="0" indent="0" algn="l" defTabSz="720090" rtl="0" eaLnBrk="1" latinLnBrk="0" hangingPunct="1">
              <a:lnSpc>
                <a:spcPct val="90000"/>
              </a:lnSpc>
              <a:spcBef>
                <a:spcPts val="788"/>
              </a:spcBef>
              <a:buFont typeface="Arial" panose="020B0604020202020204" pitchFamily="34" charset="0"/>
              <a:buNone/>
              <a:defRPr sz="2000" b="0" kern="1200">
                <a:ln w="0">
                  <a:noFill/>
                </a:ln>
                <a:solidFill>
                  <a:srgbClr val="0F153E"/>
                </a:solidFill>
                <a:latin typeface="+mn-lt"/>
                <a:ea typeface="+mn-ea"/>
                <a:cs typeface="+mn-cs"/>
              </a:defRPr>
            </a:lvl1pPr>
            <a:lvl2pPr marL="360045" indent="0" algn="l" defTabSz="720090" rtl="0" eaLnBrk="1" latinLnBrk="0" hangingPunct="1">
              <a:lnSpc>
                <a:spcPct val="90000"/>
              </a:lnSpc>
              <a:spcBef>
                <a:spcPts val="394"/>
              </a:spcBef>
              <a:buFont typeface="Arial" panose="020B0604020202020204" pitchFamily="34" charset="0"/>
              <a:buNone/>
              <a:defRPr sz="1103" kern="1200">
                <a:solidFill>
                  <a:schemeClr val="tx1"/>
                </a:solidFill>
                <a:latin typeface="+mn-lt"/>
                <a:ea typeface="+mn-ea"/>
                <a:cs typeface="+mn-cs"/>
              </a:defRPr>
            </a:lvl2pPr>
            <a:lvl3pPr marL="720090" indent="0" algn="l" defTabSz="720090" rtl="0" eaLnBrk="1" latinLnBrk="0" hangingPunct="1">
              <a:lnSpc>
                <a:spcPct val="90000"/>
              </a:lnSpc>
              <a:spcBef>
                <a:spcPts val="394"/>
              </a:spcBef>
              <a:buFont typeface="Arial" panose="020B0604020202020204" pitchFamily="34" charset="0"/>
              <a:buNone/>
              <a:defRPr sz="945" kern="1200">
                <a:solidFill>
                  <a:schemeClr val="tx1"/>
                </a:solidFill>
                <a:latin typeface="+mn-lt"/>
                <a:ea typeface="+mn-ea"/>
                <a:cs typeface="+mn-cs"/>
              </a:defRPr>
            </a:lvl3pPr>
            <a:lvl4pPr marL="1080135" indent="0" algn="l" defTabSz="720090" rtl="0" eaLnBrk="1" latinLnBrk="0" hangingPunct="1">
              <a:lnSpc>
                <a:spcPct val="90000"/>
              </a:lnSpc>
              <a:spcBef>
                <a:spcPts val="394"/>
              </a:spcBef>
              <a:buFont typeface="Arial" panose="020B0604020202020204" pitchFamily="34" charset="0"/>
              <a:buNone/>
              <a:defRPr sz="788" kern="1200">
                <a:solidFill>
                  <a:schemeClr val="tx1"/>
                </a:solidFill>
                <a:latin typeface="+mn-lt"/>
                <a:ea typeface="+mn-ea"/>
                <a:cs typeface="+mn-cs"/>
              </a:defRPr>
            </a:lvl4pPr>
            <a:lvl5pPr marL="1440180" indent="0" algn="l" defTabSz="720090" rtl="0" eaLnBrk="1" latinLnBrk="0" hangingPunct="1">
              <a:lnSpc>
                <a:spcPct val="90000"/>
              </a:lnSpc>
              <a:spcBef>
                <a:spcPts val="394"/>
              </a:spcBef>
              <a:buFont typeface="Arial" panose="020B0604020202020204" pitchFamily="34" charset="0"/>
              <a:buNone/>
              <a:defRPr sz="788" kern="1200">
                <a:solidFill>
                  <a:schemeClr val="tx1"/>
                </a:solidFill>
                <a:latin typeface="+mn-lt"/>
                <a:ea typeface="+mn-ea"/>
                <a:cs typeface="+mn-cs"/>
              </a:defRPr>
            </a:lvl5pPr>
            <a:lvl6pPr marL="1800225" indent="0" algn="l" defTabSz="720090" rtl="0" eaLnBrk="1" latinLnBrk="0" hangingPunct="1">
              <a:lnSpc>
                <a:spcPct val="90000"/>
              </a:lnSpc>
              <a:spcBef>
                <a:spcPts val="394"/>
              </a:spcBef>
              <a:buFont typeface="Arial" panose="020B0604020202020204" pitchFamily="34" charset="0"/>
              <a:buNone/>
              <a:defRPr sz="788" kern="1200">
                <a:solidFill>
                  <a:schemeClr val="tx1"/>
                </a:solidFill>
                <a:latin typeface="+mn-lt"/>
                <a:ea typeface="+mn-ea"/>
                <a:cs typeface="+mn-cs"/>
              </a:defRPr>
            </a:lvl6pPr>
            <a:lvl7pPr marL="2160270" indent="0" algn="l" defTabSz="720090" rtl="0" eaLnBrk="1" latinLnBrk="0" hangingPunct="1">
              <a:lnSpc>
                <a:spcPct val="90000"/>
              </a:lnSpc>
              <a:spcBef>
                <a:spcPts val="394"/>
              </a:spcBef>
              <a:buFont typeface="Arial" panose="020B0604020202020204" pitchFamily="34" charset="0"/>
              <a:buNone/>
              <a:defRPr sz="788" kern="1200">
                <a:solidFill>
                  <a:schemeClr val="tx1"/>
                </a:solidFill>
                <a:latin typeface="+mn-lt"/>
                <a:ea typeface="+mn-ea"/>
                <a:cs typeface="+mn-cs"/>
              </a:defRPr>
            </a:lvl7pPr>
            <a:lvl8pPr marL="2520315" indent="0" algn="l" defTabSz="720090" rtl="0" eaLnBrk="1" latinLnBrk="0" hangingPunct="1">
              <a:lnSpc>
                <a:spcPct val="90000"/>
              </a:lnSpc>
              <a:spcBef>
                <a:spcPts val="394"/>
              </a:spcBef>
              <a:buFont typeface="Arial" panose="020B0604020202020204" pitchFamily="34" charset="0"/>
              <a:buNone/>
              <a:defRPr sz="788" kern="1200">
                <a:solidFill>
                  <a:schemeClr val="tx1"/>
                </a:solidFill>
                <a:latin typeface="+mn-lt"/>
                <a:ea typeface="+mn-ea"/>
                <a:cs typeface="+mn-cs"/>
              </a:defRPr>
            </a:lvl8pPr>
            <a:lvl9pPr marL="2880360" indent="0" algn="l" defTabSz="720090" rtl="0" eaLnBrk="1" latinLnBrk="0" hangingPunct="1">
              <a:lnSpc>
                <a:spcPct val="90000"/>
              </a:lnSpc>
              <a:spcBef>
                <a:spcPts val="394"/>
              </a:spcBef>
              <a:buFont typeface="Arial" panose="020B0604020202020204" pitchFamily="34" charset="0"/>
              <a:buNone/>
              <a:defRPr sz="788" kern="1200">
                <a:solidFill>
                  <a:schemeClr val="tx1"/>
                </a:solidFill>
                <a:latin typeface="+mn-lt"/>
                <a:ea typeface="+mn-ea"/>
                <a:cs typeface="+mn-cs"/>
              </a:defRPr>
            </a:lvl9pPr>
          </a:lstStyle>
          <a:p>
            <a:endParaRPr lang="en-US" dirty="0"/>
          </a:p>
        </p:txBody>
      </p:sp>
      <p:sp>
        <p:nvSpPr>
          <p:cNvPr id="6" name="Rectangle 5" descr="Turquoise line">
            <a:extLst>
              <a:ext uri="{FF2B5EF4-FFF2-40B4-BE49-F238E27FC236}">
                <a16:creationId xmlns:a16="http://schemas.microsoft.com/office/drawing/2014/main" id="{4B3B7A63-8492-E876-31E0-FE77F3A26A34}"/>
              </a:ext>
            </a:extLst>
          </p:cNvPr>
          <p:cNvSpPr/>
          <p:nvPr/>
        </p:nvSpPr>
        <p:spPr>
          <a:xfrm flipV="1">
            <a:off x="417403" y="1606841"/>
            <a:ext cx="3434840" cy="108171"/>
          </a:xfrm>
          <a:prstGeom prst="rect">
            <a:avLst/>
          </a:prstGeom>
          <a:solidFill>
            <a:srgbClr val="4AA8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E21F2182-4AFD-CA8C-3EB9-4109A37979A6}"/>
              </a:ext>
            </a:extLst>
          </p:cNvPr>
          <p:cNvSpPr/>
          <p:nvPr/>
        </p:nvSpPr>
        <p:spPr>
          <a:xfrm rot="5400000">
            <a:off x="4645465" y="2574318"/>
            <a:ext cx="922354" cy="33776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3">
            <a:extLst>
              <a:ext uri="{FF2B5EF4-FFF2-40B4-BE49-F238E27FC236}">
                <a16:creationId xmlns:a16="http://schemas.microsoft.com/office/drawing/2014/main" id="{F789765D-6B5E-F792-4945-141CAF364FFD}"/>
              </a:ext>
            </a:extLst>
          </p:cNvPr>
          <p:cNvSpPr txBox="1">
            <a:spLocks/>
          </p:cNvSpPr>
          <p:nvPr/>
        </p:nvSpPr>
        <p:spPr>
          <a:xfrm>
            <a:off x="451625" y="1888686"/>
            <a:ext cx="3568284" cy="3277730"/>
          </a:xfrm>
          <a:prstGeom prst="rect">
            <a:avLst/>
          </a:prstGeom>
        </p:spPr>
        <p:txBody>
          <a:bodyPr>
            <a:normAutofit/>
          </a:bodyPr>
          <a:lstStyle>
            <a:lvl1pPr marL="0" indent="0" algn="l" defTabSz="720090" rtl="0" eaLnBrk="1" latinLnBrk="0" hangingPunct="1">
              <a:lnSpc>
                <a:spcPct val="90000"/>
              </a:lnSpc>
              <a:spcBef>
                <a:spcPts val="788"/>
              </a:spcBef>
              <a:buFont typeface="Arial" panose="020B0604020202020204" pitchFamily="34" charset="0"/>
              <a:buNone/>
              <a:defRPr sz="2000" b="0" kern="1200">
                <a:ln w="0">
                  <a:noFill/>
                </a:ln>
                <a:solidFill>
                  <a:schemeClr val="bg1"/>
                </a:solidFill>
                <a:latin typeface="+mn-lt"/>
                <a:ea typeface="+mn-ea"/>
                <a:cs typeface="+mn-cs"/>
              </a:defRPr>
            </a:lvl1pPr>
            <a:lvl2pPr marL="360045" indent="0" algn="l" defTabSz="720090" rtl="0" eaLnBrk="1" latinLnBrk="0" hangingPunct="1">
              <a:lnSpc>
                <a:spcPct val="90000"/>
              </a:lnSpc>
              <a:spcBef>
                <a:spcPts val="394"/>
              </a:spcBef>
              <a:buFont typeface="Arial" panose="020B0604020202020204" pitchFamily="34" charset="0"/>
              <a:buNone/>
              <a:defRPr sz="1103" kern="1200">
                <a:solidFill>
                  <a:schemeClr val="tx1"/>
                </a:solidFill>
                <a:latin typeface="+mn-lt"/>
                <a:ea typeface="+mn-ea"/>
                <a:cs typeface="+mn-cs"/>
              </a:defRPr>
            </a:lvl2pPr>
            <a:lvl3pPr marL="720090" indent="0" algn="l" defTabSz="720090" rtl="0" eaLnBrk="1" latinLnBrk="0" hangingPunct="1">
              <a:lnSpc>
                <a:spcPct val="90000"/>
              </a:lnSpc>
              <a:spcBef>
                <a:spcPts val="394"/>
              </a:spcBef>
              <a:buFont typeface="Arial" panose="020B0604020202020204" pitchFamily="34" charset="0"/>
              <a:buNone/>
              <a:defRPr sz="945" kern="1200">
                <a:solidFill>
                  <a:schemeClr val="tx1"/>
                </a:solidFill>
                <a:latin typeface="+mn-lt"/>
                <a:ea typeface="+mn-ea"/>
                <a:cs typeface="+mn-cs"/>
              </a:defRPr>
            </a:lvl3pPr>
            <a:lvl4pPr marL="1080135" indent="0" algn="l" defTabSz="720090" rtl="0" eaLnBrk="1" latinLnBrk="0" hangingPunct="1">
              <a:lnSpc>
                <a:spcPct val="90000"/>
              </a:lnSpc>
              <a:spcBef>
                <a:spcPts val="394"/>
              </a:spcBef>
              <a:buFont typeface="Arial" panose="020B0604020202020204" pitchFamily="34" charset="0"/>
              <a:buNone/>
              <a:defRPr sz="788" kern="1200">
                <a:solidFill>
                  <a:schemeClr val="tx1"/>
                </a:solidFill>
                <a:latin typeface="+mn-lt"/>
                <a:ea typeface="+mn-ea"/>
                <a:cs typeface="+mn-cs"/>
              </a:defRPr>
            </a:lvl4pPr>
            <a:lvl5pPr marL="1440180" indent="0" algn="l" defTabSz="720090" rtl="0" eaLnBrk="1" latinLnBrk="0" hangingPunct="1">
              <a:lnSpc>
                <a:spcPct val="90000"/>
              </a:lnSpc>
              <a:spcBef>
                <a:spcPts val="394"/>
              </a:spcBef>
              <a:buFont typeface="Arial" panose="020B0604020202020204" pitchFamily="34" charset="0"/>
              <a:buNone/>
              <a:defRPr sz="788" kern="1200">
                <a:solidFill>
                  <a:schemeClr val="tx1"/>
                </a:solidFill>
                <a:latin typeface="+mn-lt"/>
                <a:ea typeface="+mn-ea"/>
                <a:cs typeface="+mn-cs"/>
              </a:defRPr>
            </a:lvl5pPr>
            <a:lvl6pPr marL="1800225" indent="0" algn="l" defTabSz="720090" rtl="0" eaLnBrk="1" latinLnBrk="0" hangingPunct="1">
              <a:lnSpc>
                <a:spcPct val="90000"/>
              </a:lnSpc>
              <a:spcBef>
                <a:spcPts val="394"/>
              </a:spcBef>
              <a:buFont typeface="Arial" panose="020B0604020202020204" pitchFamily="34" charset="0"/>
              <a:buNone/>
              <a:defRPr sz="788" kern="1200">
                <a:solidFill>
                  <a:schemeClr val="tx1"/>
                </a:solidFill>
                <a:latin typeface="+mn-lt"/>
                <a:ea typeface="+mn-ea"/>
                <a:cs typeface="+mn-cs"/>
              </a:defRPr>
            </a:lvl6pPr>
            <a:lvl7pPr marL="2160270" indent="0" algn="l" defTabSz="720090" rtl="0" eaLnBrk="1" latinLnBrk="0" hangingPunct="1">
              <a:lnSpc>
                <a:spcPct val="90000"/>
              </a:lnSpc>
              <a:spcBef>
                <a:spcPts val="394"/>
              </a:spcBef>
              <a:buFont typeface="Arial" panose="020B0604020202020204" pitchFamily="34" charset="0"/>
              <a:buNone/>
              <a:defRPr sz="788" kern="1200">
                <a:solidFill>
                  <a:schemeClr val="tx1"/>
                </a:solidFill>
                <a:latin typeface="+mn-lt"/>
                <a:ea typeface="+mn-ea"/>
                <a:cs typeface="+mn-cs"/>
              </a:defRPr>
            </a:lvl7pPr>
            <a:lvl8pPr marL="2520315" indent="0" algn="l" defTabSz="720090" rtl="0" eaLnBrk="1" latinLnBrk="0" hangingPunct="1">
              <a:lnSpc>
                <a:spcPct val="90000"/>
              </a:lnSpc>
              <a:spcBef>
                <a:spcPts val="394"/>
              </a:spcBef>
              <a:buFont typeface="Arial" panose="020B0604020202020204" pitchFamily="34" charset="0"/>
              <a:buNone/>
              <a:defRPr sz="788" kern="1200">
                <a:solidFill>
                  <a:schemeClr val="tx1"/>
                </a:solidFill>
                <a:latin typeface="+mn-lt"/>
                <a:ea typeface="+mn-ea"/>
                <a:cs typeface="+mn-cs"/>
              </a:defRPr>
            </a:lvl8pPr>
            <a:lvl9pPr marL="2880360" indent="0" algn="l" defTabSz="720090" rtl="0" eaLnBrk="1" latinLnBrk="0" hangingPunct="1">
              <a:lnSpc>
                <a:spcPct val="90000"/>
              </a:lnSpc>
              <a:spcBef>
                <a:spcPts val="394"/>
              </a:spcBef>
              <a:buFont typeface="Arial" panose="020B0604020202020204" pitchFamily="34" charset="0"/>
              <a:buNone/>
              <a:defRPr sz="788" kern="1200">
                <a:solidFill>
                  <a:schemeClr val="tx1"/>
                </a:solidFill>
                <a:latin typeface="+mn-lt"/>
                <a:ea typeface="+mn-ea"/>
                <a:cs typeface="+mn-cs"/>
              </a:defRPr>
            </a:lvl9pPr>
          </a:lstStyle>
          <a:p>
            <a:r>
              <a:rPr lang="en-US" sz="2000">
                <a:solidFill>
                  <a:schemeClr val="tx1"/>
                </a:solidFill>
              </a:rPr>
              <a:t>Assign all relevant roles to project staff in JustGrants. This allows staff to use JustGrants for essential tasks, such as submitting reports and project deliverables.</a:t>
            </a:r>
          </a:p>
          <a:p>
            <a:endParaRPr lang="en-US">
              <a:solidFill>
                <a:schemeClr val="tx1"/>
              </a:solidFill>
            </a:endParaRPr>
          </a:p>
          <a:p>
            <a:endParaRPr lang="en-US" sz="2000">
              <a:solidFill>
                <a:schemeClr val="tx1"/>
              </a:solidFill>
            </a:endParaRPr>
          </a:p>
        </p:txBody>
      </p:sp>
      <p:sp>
        <p:nvSpPr>
          <p:cNvPr id="11" name="TextBox 10">
            <a:extLst>
              <a:ext uri="{FF2B5EF4-FFF2-40B4-BE49-F238E27FC236}">
                <a16:creationId xmlns:a16="http://schemas.microsoft.com/office/drawing/2014/main" id="{22C5309B-FA38-A03B-E00C-583ED465324B}"/>
              </a:ext>
            </a:extLst>
          </p:cNvPr>
          <p:cNvSpPr txBox="1"/>
          <p:nvPr/>
        </p:nvSpPr>
        <p:spPr>
          <a:xfrm>
            <a:off x="5275524" y="209227"/>
            <a:ext cx="4193940" cy="4893647"/>
          </a:xfrm>
          <a:prstGeom prst="rect">
            <a:avLst/>
          </a:prstGeom>
          <a:noFill/>
        </p:spPr>
        <p:txBody>
          <a:bodyPr wrap="square" rtlCol="0">
            <a:spAutoFit/>
          </a:bodyPr>
          <a:lstStyle/>
          <a:p>
            <a:r>
              <a:rPr lang="en-US" sz="2400">
                <a:solidFill>
                  <a:schemeClr val="bg1"/>
                </a:solidFill>
              </a:rPr>
              <a:t>In JustGrants, your Entity Administrator should </a:t>
            </a:r>
            <a:r>
              <a:rPr lang="en-US" sz="2400">
                <a:solidFill>
                  <a:schemeClr val="bg1"/>
                </a:solidFill>
                <a:hlinkClick r:id="rId2"/>
              </a:rPr>
              <a:t>assign staff to the relevant roles</a:t>
            </a:r>
            <a:r>
              <a:rPr lang="en-US" sz="2400">
                <a:solidFill>
                  <a:schemeClr val="bg1"/>
                </a:solidFill>
              </a:rPr>
              <a:t>: </a:t>
            </a:r>
          </a:p>
          <a:p>
            <a:endParaRPr lang="en-US" sz="2400">
              <a:solidFill>
                <a:schemeClr val="bg1"/>
              </a:solidFill>
            </a:endParaRPr>
          </a:p>
          <a:p>
            <a:pPr marL="342900" indent="-342900">
              <a:buFont typeface="Wingdings" panose="05000000000000000000" pitchFamily="2" charset="2"/>
              <a:buChar char="q"/>
            </a:pPr>
            <a:r>
              <a:rPr lang="en-US" sz="2400">
                <a:solidFill>
                  <a:schemeClr val="bg1"/>
                </a:solidFill>
              </a:rPr>
              <a:t>Authorized Representative</a:t>
            </a:r>
          </a:p>
          <a:p>
            <a:pPr marL="342900" indent="-342900">
              <a:buFont typeface="Wingdings" panose="05000000000000000000" pitchFamily="2" charset="2"/>
              <a:buChar char="q"/>
            </a:pPr>
            <a:r>
              <a:rPr lang="en-US" sz="2400">
                <a:solidFill>
                  <a:schemeClr val="bg1"/>
                </a:solidFill>
              </a:rPr>
              <a:t>Grant Award Administrator</a:t>
            </a:r>
          </a:p>
          <a:p>
            <a:pPr marL="342900" indent="-342900">
              <a:buFont typeface="Wingdings" panose="05000000000000000000" pitchFamily="2" charset="2"/>
              <a:buChar char="q"/>
            </a:pPr>
            <a:r>
              <a:rPr lang="en-US" sz="2400">
                <a:solidFill>
                  <a:schemeClr val="bg1"/>
                </a:solidFill>
              </a:rPr>
              <a:t>Alternative Grant Award Administrator</a:t>
            </a:r>
          </a:p>
          <a:p>
            <a:pPr marL="342900" indent="-342900">
              <a:buFont typeface="Wingdings" panose="05000000000000000000" pitchFamily="2" charset="2"/>
              <a:buChar char="q"/>
            </a:pPr>
            <a:r>
              <a:rPr lang="en-US" sz="2400">
                <a:solidFill>
                  <a:schemeClr val="bg1"/>
                </a:solidFill>
              </a:rPr>
              <a:t>Financial Manager</a:t>
            </a:r>
          </a:p>
          <a:p>
            <a:pPr marL="342900" indent="-342900">
              <a:buFont typeface="Wingdings" panose="05000000000000000000" pitchFamily="2" charset="2"/>
              <a:buChar char="q"/>
            </a:pPr>
            <a:endParaRPr lang="en-US" sz="2400">
              <a:solidFill>
                <a:schemeClr val="bg1"/>
              </a:solidFill>
            </a:endParaRPr>
          </a:p>
          <a:p>
            <a:r>
              <a:rPr lang="en-US" sz="2400">
                <a:solidFill>
                  <a:schemeClr val="bg1"/>
                </a:solidFill>
              </a:rPr>
              <a:t>Please keep these up to date and do not assign the same person to all roles.</a:t>
            </a:r>
          </a:p>
        </p:txBody>
      </p:sp>
    </p:spTree>
    <p:extLst>
      <p:ext uri="{BB962C8B-B14F-4D97-AF65-F5344CB8AC3E}">
        <p14:creationId xmlns:p14="http://schemas.microsoft.com/office/powerpoint/2010/main" val="2653780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F2421C-C522-5568-CCDF-4ECF616FA9B4}"/>
              </a:ext>
            </a:extLst>
          </p:cNvPr>
          <p:cNvSpPr txBox="1">
            <a:spLocks/>
          </p:cNvSpPr>
          <p:nvPr/>
        </p:nvSpPr>
        <p:spPr>
          <a:xfrm>
            <a:off x="660083" y="5085080"/>
            <a:ext cx="2160270" cy="2921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D9F8818-8663-418F-88CC-D08CC9C29508}" type="datetimeFigureOut">
              <a:rPr lang="en-US" smtClean="0"/>
              <a:pPr/>
              <a:t>12/5/24</a:t>
            </a:fld>
            <a:endParaRPr lang="en-US" dirty="0"/>
          </a:p>
        </p:txBody>
      </p:sp>
      <p:sp>
        <p:nvSpPr>
          <p:cNvPr id="3" name="Slide Number Placeholder 3">
            <a:extLst>
              <a:ext uri="{FF2B5EF4-FFF2-40B4-BE49-F238E27FC236}">
                <a16:creationId xmlns:a16="http://schemas.microsoft.com/office/drawing/2014/main" id="{2DB78B06-AF09-96F7-6F10-A7168DB160BF}"/>
              </a:ext>
            </a:extLst>
          </p:cNvPr>
          <p:cNvSpPr txBox="1">
            <a:spLocks/>
          </p:cNvSpPr>
          <p:nvPr/>
        </p:nvSpPr>
        <p:spPr>
          <a:xfrm>
            <a:off x="6780848" y="5085080"/>
            <a:ext cx="2160270" cy="2921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BA72BF-3C11-498F-A693-382A3FDDF100}" type="slidenum">
              <a:rPr lang="en-US" smtClean="0"/>
              <a:pPr/>
              <a:t>3</a:t>
            </a:fld>
            <a:endParaRPr lang="en-US" dirty="0"/>
          </a:p>
        </p:txBody>
      </p:sp>
      <p:sp>
        <p:nvSpPr>
          <p:cNvPr id="4" name="Rectangle 3">
            <a:extLst>
              <a:ext uri="{FF2B5EF4-FFF2-40B4-BE49-F238E27FC236}">
                <a16:creationId xmlns:a16="http://schemas.microsoft.com/office/drawing/2014/main" id="{30328898-61F3-07CE-3118-734C56E82E65}"/>
              </a:ext>
            </a:extLst>
          </p:cNvPr>
          <p:cNvSpPr/>
          <p:nvPr/>
        </p:nvSpPr>
        <p:spPr>
          <a:xfrm flipV="1">
            <a:off x="660082" y="1217389"/>
            <a:ext cx="3434840" cy="1081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EE5BF0F6-6BE1-3590-1C98-040BCABEA1A1}"/>
              </a:ext>
            </a:extLst>
          </p:cNvPr>
          <p:cNvSpPr/>
          <p:nvPr/>
        </p:nvSpPr>
        <p:spPr>
          <a:xfrm>
            <a:off x="0" y="4716050"/>
            <a:ext cx="9601200" cy="837381"/>
          </a:xfrm>
          <a:prstGeom prst="rect">
            <a:avLst/>
          </a:prstGeom>
          <a:solidFill>
            <a:srgbClr val="0F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U.S. Department of Justice seal logo with eagle in the center, the words &quot;Department of Justice&quot; surrounding the eagle over a blue background, encompassed by a gold border&#10;">
            <a:extLst>
              <a:ext uri="{FF2B5EF4-FFF2-40B4-BE49-F238E27FC236}">
                <a16:creationId xmlns:a16="http://schemas.microsoft.com/office/drawing/2014/main" id="{2568A5F4-172D-2A65-8DAC-A54A313043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2139" y="4846319"/>
            <a:ext cx="563585" cy="563205"/>
          </a:xfrm>
          <a:prstGeom prst="rect">
            <a:avLst/>
          </a:prstGeom>
        </p:spPr>
      </p:pic>
      <p:pic>
        <p:nvPicPr>
          <p:cNvPr id="7" name="Picture 6" descr="U.S. Department of Justice Office on Violence Against Women white logo&#10;">
            <a:extLst>
              <a:ext uri="{FF2B5EF4-FFF2-40B4-BE49-F238E27FC236}">
                <a16:creationId xmlns:a16="http://schemas.microsoft.com/office/drawing/2014/main" id="{75C333C2-4100-7B1E-B3CF-2A8ADFC1BA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2587" y="4753311"/>
            <a:ext cx="925394" cy="715099"/>
          </a:xfrm>
          <a:prstGeom prst="rect">
            <a:avLst/>
          </a:prstGeom>
        </p:spPr>
      </p:pic>
      <p:sp>
        <p:nvSpPr>
          <p:cNvPr id="8" name="Title 1">
            <a:extLst>
              <a:ext uri="{FF2B5EF4-FFF2-40B4-BE49-F238E27FC236}">
                <a16:creationId xmlns:a16="http://schemas.microsoft.com/office/drawing/2014/main" id="{5FEB1F51-B6C0-01C8-EF97-1589A47445CF}"/>
              </a:ext>
            </a:extLst>
          </p:cNvPr>
          <p:cNvSpPr txBox="1">
            <a:spLocks/>
          </p:cNvSpPr>
          <p:nvPr/>
        </p:nvSpPr>
        <p:spPr>
          <a:xfrm>
            <a:off x="792481" y="918547"/>
            <a:ext cx="8422464" cy="3480031"/>
          </a:xfrm>
          <a:prstGeom prst="rect">
            <a:avLst/>
          </a:prstGeom>
        </p:spPr>
        <p:txBody>
          <a:bodyPr>
            <a:normAutofit/>
          </a:bodyPr>
          <a:lstStyle>
            <a:lvl1pPr algn="l" defTabSz="720090" rtl="0" eaLnBrk="1" latinLnBrk="0" hangingPunct="1">
              <a:lnSpc>
                <a:spcPct val="90000"/>
              </a:lnSpc>
              <a:spcBef>
                <a:spcPct val="0"/>
              </a:spcBef>
              <a:buNone/>
              <a:defRPr sz="4800" b="1" kern="1200">
                <a:ln>
                  <a:solidFill>
                    <a:srgbClr val="0F153E"/>
                  </a:solidFill>
                </a:ln>
                <a:solidFill>
                  <a:srgbClr val="0F153E"/>
                </a:solidFill>
                <a:latin typeface="Book Antiqua" panose="02040602050305030304" pitchFamily="18" charset="0"/>
                <a:ea typeface="+mj-ea"/>
                <a:cs typeface="+mj-cs"/>
              </a:defRPr>
            </a:lvl1pPr>
          </a:lstStyle>
          <a:p>
            <a:r>
              <a:rPr lang="en-US" i="1"/>
              <a:t>1.What is the Engaging Men (EM) Program and what do EM grant projects do?</a:t>
            </a:r>
          </a:p>
        </p:txBody>
      </p:sp>
    </p:spTree>
    <p:extLst>
      <p:ext uri="{BB962C8B-B14F-4D97-AF65-F5344CB8AC3E}">
        <p14:creationId xmlns:p14="http://schemas.microsoft.com/office/powerpoint/2010/main" val="16439207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EF391-09BA-D50C-B021-066F084336B9}"/>
              </a:ext>
            </a:extLst>
          </p:cNvPr>
          <p:cNvSpPr txBox="1">
            <a:spLocks/>
          </p:cNvSpPr>
          <p:nvPr/>
        </p:nvSpPr>
        <p:spPr>
          <a:xfrm>
            <a:off x="1627322" y="17990"/>
            <a:ext cx="6602277" cy="556591"/>
          </a:xfrm>
          <a:prstGeom prst="rect">
            <a:avLst/>
          </a:prstGeom>
        </p:spPr>
        <p:txBody>
          <a:bodyPr/>
          <a:lstStyle>
            <a:lvl1pPr algn="l" defTabSz="720090" rtl="0" eaLnBrk="1" latinLnBrk="0" hangingPunct="1">
              <a:lnSpc>
                <a:spcPct val="90000"/>
              </a:lnSpc>
              <a:spcBef>
                <a:spcPct val="0"/>
              </a:spcBef>
              <a:buNone/>
              <a:defRPr sz="3465" b="1" kern="1200">
                <a:ln>
                  <a:solidFill>
                    <a:srgbClr val="0F153E"/>
                  </a:solidFill>
                </a:ln>
                <a:solidFill>
                  <a:srgbClr val="0F153E"/>
                </a:solidFill>
                <a:latin typeface="Book Antiqua" panose="02040602050305030304" pitchFamily="18" charset="0"/>
                <a:ea typeface="+mj-ea"/>
                <a:cs typeface="+mj-cs"/>
              </a:defRPr>
            </a:lvl1pPr>
          </a:lstStyle>
          <a:p>
            <a:pPr algn="ctr"/>
            <a:r>
              <a:rPr lang="en-US"/>
              <a:t>Project Deliverables</a:t>
            </a:r>
            <a:endParaRPr lang="en-US" dirty="0"/>
          </a:p>
        </p:txBody>
      </p:sp>
      <p:pic>
        <p:nvPicPr>
          <p:cNvPr id="9" name="Picture 8" descr="U.S. Department of Justice Office on Violence Against Women white logo&#10;">
            <a:extLst>
              <a:ext uri="{FF2B5EF4-FFF2-40B4-BE49-F238E27FC236}">
                <a16:creationId xmlns:a16="http://schemas.microsoft.com/office/drawing/2014/main" id="{F4FB1FAE-632A-2AE3-3758-82EC94DA0F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2587" y="4753311"/>
            <a:ext cx="925394" cy="715099"/>
          </a:xfrm>
          <a:prstGeom prst="rect">
            <a:avLst/>
          </a:prstGeom>
        </p:spPr>
      </p:pic>
      <p:sp>
        <p:nvSpPr>
          <p:cNvPr id="10" name="Rectangle 9" descr="Turquoise line">
            <a:extLst>
              <a:ext uri="{FF2B5EF4-FFF2-40B4-BE49-F238E27FC236}">
                <a16:creationId xmlns:a16="http://schemas.microsoft.com/office/drawing/2014/main" id="{91C61DC0-6CBD-BDD7-ACDC-0193C44153AC}"/>
              </a:ext>
            </a:extLst>
          </p:cNvPr>
          <p:cNvSpPr/>
          <p:nvPr/>
        </p:nvSpPr>
        <p:spPr>
          <a:xfrm flipV="1">
            <a:off x="3141237" y="574581"/>
            <a:ext cx="3434840" cy="108171"/>
          </a:xfrm>
          <a:prstGeom prst="rect">
            <a:avLst/>
          </a:prstGeom>
          <a:solidFill>
            <a:srgbClr val="4AA8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8A9A4FE6-BC91-793F-E72B-510E97737840}"/>
              </a:ext>
            </a:extLst>
          </p:cNvPr>
          <p:cNvSpPr txBox="1"/>
          <p:nvPr/>
        </p:nvSpPr>
        <p:spPr>
          <a:xfrm>
            <a:off x="278907" y="759429"/>
            <a:ext cx="8937827" cy="4708981"/>
          </a:xfrm>
          <a:prstGeom prst="rect">
            <a:avLst/>
          </a:prstGeom>
          <a:noFill/>
        </p:spPr>
        <p:txBody>
          <a:bodyPr wrap="square">
            <a:spAutoFit/>
          </a:bodyPr>
          <a:lstStyle/>
          <a:p>
            <a:r>
              <a:rPr lang="en-US" sz="2000"/>
              <a:t>Your award conditions require that you submit for approval all products developed and/or used with grant funds. </a:t>
            </a:r>
          </a:p>
          <a:p>
            <a:endParaRPr lang="en-US" sz="2000"/>
          </a:p>
          <a:p>
            <a:r>
              <a:rPr lang="en-US" sz="2000"/>
              <a:t>Prior to using a product, you must submit it on JustGrants. OVW must approve the product before you implement it. OVW must have sufficient time to review and approve a product. This might include a request for you to revise the product before it is approved.</a:t>
            </a:r>
          </a:p>
          <a:p>
            <a:endParaRPr lang="en-US" sz="2000"/>
          </a:p>
          <a:p>
            <a:r>
              <a:rPr lang="en-US" sz="2000"/>
              <a:t>Products that require approval include:</a:t>
            </a:r>
          </a:p>
          <a:p>
            <a:pPr marL="285750" indent="-285750">
              <a:buFont typeface="Wingdings" panose="05000000000000000000" pitchFamily="2" charset="2"/>
              <a:buChar char="v"/>
            </a:pPr>
            <a:r>
              <a:rPr lang="en-US" sz="2000"/>
              <a:t>Brochures, flyers, newsletters, and posters</a:t>
            </a:r>
          </a:p>
          <a:p>
            <a:pPr marL="285750" indent="-285750">
              <a:buFont typeface="Wingdings" panose="05000000000000000000" pitchFamily="2" charset="2"/>
              <a:buChar char="v"/>
            </a:pPr>
            <a:r>
              <a:rPr lang="en-US" sz="2000"/>
              <a:t>Educational and training materials</a:t>
            </a:r>
          </a:p>
          <a:p>
            <a:pPr marL="285750" indent="-285750">
              <a:buFont typeface="Wingdings" panose="05000000000000000000" pitchFamily="2" charset="2"/>
              <a:buChar char="v"/>
            </a:pPr>
            <a:r>
              <a:rPr lang="en-US" sz="2000"/>
              <a:t>Websites and social media content or campaigns</a:t>
            </a:r>
          </a:p>
          <a:p>
            <a:pPr marL="285750" indent="-285750">
              <a:buFont typeface="Wingdings" panose="05000000000000000000" pitchFamily="2" charset="2"/>
              <a:buChar char="v"/>
            </a:pPr>
            <a:r>
              <a:rPr lang="en-US" sz="2000"/>
              <a:t>Audio and videos</a:t>
            </a:r>
          </a:p>
          <a:p>
            <a:pPr marL="285750" indent="-285750">
              <a:buFont typeface="Wingdings" panose="05000000000000000000" pitchFamily="2" charset="2"/>
              <a:buChar char="v"/>
            </a:pPr>
            <a:r>
              <a:rPr lang="en-US" sz="2000"/>
              <a:t>Event materials (such as promotions, agendas, presentations, handouts)</a:t>
            </a:r>
          </a:p>
          <a:p>
            <a:pPr marL="285750" indent="-285750">
              <a:buFont typeface="Wingdings" panose="05000000000000000000" pitchFamily="2" charset="2"/>
              <a:buChar char="v"/>
            </a:pPr>
            <a:r>
              <a:rPr lang="en-US" sz="2000"/>
              <a:t>Non-English translations </a:t>
            </a:r>
          </a:p>
        </p:txBody>
      </p:sp>
    </p:spTree>
    <p:extLst>
      <p:ext uri="{BB962C8B-B14F-4D97-AF65-F5344CB8AC3E}">
        <p14:creationId xmlns:p14="http://schemas.microsoft.com/office/powerpoint/2010/main" val="26560231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D9BF0E-662A-90E8-470B-136183DDAA91}"/>
              </a:ext>
            </a:extLst>
          </p:cNvPr>
          <p:cNvSpPr/>
          <p:nvPr/>
        </p:nvSpPr>
        <p:spPr>
          <a:xfrm>
            <a:off x="0" y="-87464"/>
            <a:ext cx="9601200" cy="5640895"/>
          </a:xfrm>
          <a:prstGeom prst="rect">
            <a:avLst/>
          </a:prstGeom>
          <a:solidFill>
            <a:srgbClr val="0F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U.S. Department of Justice seal logo with eagle in the center, the words &quot;Department of Justice&quot; surrounding the eagle over a blue background, encompassed by a gold border&#10;">
            <a:extLst>
              <a:ext uri="{FF2B5EF4-FFF2-40B4-BE49-F238E27FC236}">
                <a16:creationId xmlns:a16="http://schemas.microsoft.com/office/drawing/2014/main" id="{5B1692EE-8404-D39F-BB2B-D7C42D9C12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9955" y="4732817"/>
            <a:ext cx="563585" cy="563205"/>
          </a:xfrm>
          <a:prstGeom prst="rect">
            <a:avLst/>
          </a:prstGeom>
        </p:spPr>
      </p:pic>
      <p:pic>
        <p:nvPicPr>
          <p:cNvPr id="4" name="Picture 3" descr="U.S. Department of Justice Office on Violence Against Women white logo&#10;">
            <a:extLst>
              <a:ext uri="{FF2B5EF4-FFF2-40B4-BE49-F238E27FC236}">
                <a16:creationId xmlns:a16="http://schemas.microsoft.com/office/drawing/2014/main" id="{800082D3-3415-D3E9-177C-7F9276D1A1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0403" y="4639809"/>
            <a:ext cx="925394" cy="715099"/>
          </a:xfrm>
          <a:prstGeom prst="rect">
            <a:avLst/>
          </a:prstGeom>
        </p:spPr>
      </p:pic>
      <p:sp>
        <p:nvSpPr>
          <p:cNvPr id="5" name="Title 1">
            <a:extLst>
              <a:ext uri="{FF2B5EF4-FFF2-40B4-BE49-F238E27FC236}">
                <a16:creationId xmlns:a16="http://schemas.microsoft.com/office/drawing/2014/main" id="{5FA98CED-9F6E-3B5B-9F85-0599E292F66B}"/>
              </a:ext>
            </a:extLst>
          </p:cNvPr>
          <p:cNvSpPr txBox="1">
            <a:spLocks/>
          </p:cNvSpPr>
          <p:nvPr/>
        </p:nvSpPr>
        <p:spPr>
          <a:xfrm>
            <a:off x="660082" y="76092"/>
            <a:ext cx="8357300" cy="786433"/>
          </a:xfrm>
          <a:prstGeom prst="rect">
            <a:avLst/>
          </a:prstGeom>
          <a:noFill/>
        </p:spPr>
        <p:txBody>
          <a:bodyPr anchor="b"/>
          <a:lstStyle>
            <a:lvl1pPr algn="ctr" defTabSz="720090" rtl="0" eaLnBrk="1" latinLnBrk="0" hangingPunct="1">
              <a:lnSpc>
                <a:spcPct val="90000"/>
              </a:lnSpc>
              <a:spcBef>
                <a:spcPct val="0"/>
              </a:spcBef>
              <a:buNone/>
              <a:defRPr sz="4400" b="1" kern="1200">
                <a:ln>
                  <a:solidFill>
                    <a:schemeClr val="bg1"/>
                  </a:solidFill>
                </a:ln>
                <a:solidFill>
                  <a:schemeClr val="bg1"/>
                </a:solidFill>
                <a:latin typeface="Book Antiqua" panose="02040602050305030304" pitchFamily="18" charset="0"/>
                <a:ea typeface="+mj-ea"/>
                <a:cs typeface="+mj-cs"/>
              </a:defRPr>
            </a:lvl1pPr>
          </a:lstStyle>
          <a:p>
            <a:r>
              <a:rPr lang="en-US"/>
              <a:t>OVW Disclaimer</a:t>
            </a:r>
            <a:endParaRPr lang="en-US" dirty="0"/>
          </a:p>
        </p:txBody>
      </p:sp>
      <p:sp>
        <p:nvSpPr>
          <p:cNvPr id="7" name="Rectangle 6">
            <a:extLst>
              <a:ext uri="{FF2B5EF4-FFF2-40B4-BE49-F238E27FC236}">
                <a16:creationId xmlns:a16="http://schemas.microsoft.com/office/drawing/2014/main" id="{73AC4490-D18B-7DAC-E51D-744417DB4681}"/>
              </a:ext>
            </a:extLst>
          </p:cNvPr>
          <p:cNvSpPr/>
          <p:nvPr/>
        </p:nvSpPr>
        <p:spPr>
          <a:xfrm flipV="1">
            <a:off x="660082" y="1217389"/>
            <a:ext cx="3434840" cy="108171"/>
          </a:xfrm>
          <a:prstGeom prst="rect">
            <a:avLst/>
          </a:prstGeom>
          <a:solidFill>
            <a:srgbClr val="0F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descr="Turquoise line">
            <a:extLst>
              <a:ext uri="{FF2B5EF4-FFF2-40B4-BE49-F238E27FC236}">
                <a16:creationId xmlns:a16="http://schemas.microsoft.com/office/drawing/2014/main" id="{07B19F94-B350-4C1A-095A-A2C585189639}"/>
              </a:ext>
            </a:extLst>
          </p:cNvPr>
          <p:cNvSpPr/>
          <p:nvPr/>
        </p:nvSpPr>
        <p:spPr>
          <a:xfrm flipV="1">
            <a:off x="3078179" y="1018866"/>
            <a:ext cx="3434840" cy="108171"/>
          </a:xfrm>
          <a:prstGeom prst="rect">
            <a:avLst/>
          </a:prstGeom>
          <a:solidFill>
            <a:srgbClr val="4AA8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6C06E162-2CB5-1FA8-29D2-BF9D8F7AB53A}"/>
              </a:ext>
            </a:extLst>
          </p:cNvPr>
          <p:cNvSpPr txBox="1"/>
          <p:nvPr/>
        </p:nvSpPr>
        <p:spPr>
          <a:xfrm>
            <a:off x="803595" y="2643740"/>
            <a:ext cx="8070273" cy="1754326"/>
          </a:xfrm>
          <a:prstGeom prst="rect">
            <a:avLst/>
          </a:prstGeom>
          <a:noFill/>
          <a:ln w="25400">
            <a:solidFill>
              <a:schemeClr val="bg1"/>
            </a:solidFill>
          </a:ln>
        </p:spPr>
        <p:txBody>
          <a:bodyPr wrap="square" rtlCol="0">
            <a:spAutoFit/>
          </a:bodyPr>
          <a:lstStyle/>
          <a:p>
            <a:pPr marL="0" indent="0">
              <a:buNone/>
            </a:pPr>
            <a:r>
              <a:rPr lang="en-US">
                <a:solidFill>
                  <a:schemeClr val="bg1"/>
                </a:solidFill>
                <a:ea typeface="ＭＳ Ｐゴシック" pitchFamily="-112" charset="-128"/>
                <a:cs typeface="ＭＳ Ｐゴシック" pitchFamily="-112" charset="-128"/>
              </a:rPr>
              <a:t>This project was supported by Grant No. __________________ awarded by the Office on Violence Against Women, U.S. Department of Justice. The opinions, findings, conclusions, and recommendations expressed in this publication/program/exhibition are those of the author(s) and do not necessarily reflect the views of the U.S. Department of Justice.</a:t>
            </a:r>
            <a:endParaRPr lang="en-US">
              <a:solidFill>
                <a:schemeClr val="bg1"/>
              </a:solidFill>
            </a:endParaRPr>
          </a:p>
          <a:p>
            <a:endParaRPr lang="en-US"/>
          </a:p>
        </p:txBody>
      </p:sp>
      <p:sp>
        <p:nvSpPr>
          <p:cNvPr id="12" name="TextBox 11">
            <a:extLst>
              <a:ext uri="{FF2B5EF4-FFF2-40B4-BE49-F238E27FC236}">
                <a16:creationId xmlns:a16="http://schemas.microsoft.com/office/drawing/2014/main" id="{6147CF13-7C1D-03D9-1483-B97F9C3F95CC}"/>
              </a:ext>
            </a:extLst>
          </p:cNvPr>
          <p:cNvSpPr txBox="1"/>
          <p:nvPr/>
        </p:nvSpPr>
        <p:spPr>
          <a:xfrm>
            <a:off x="331570" y="1314466"/>
            <a:ext cx="8847066" cy="1477328"/>
          </a:xfrm>
          <a:prstGeom prst="rect">
            <a:avLst/>
          </a:prstGeom>
          <a:noFill/>
        </p:spPr>
        <p:txBody>
          <a:bodyPr wrap="square" rtlCol="0">
            <a:spAutoFit/>
          </a:bodyPr>
          <a:lstStyle/>
          <a:p>
            <a:r>
              <a:rPr lang="en-US" sz="2400">
                <a:solidFill>
                  <a:schemeClr val="bg1"/>
                </a:solidFill>
              </a:rPr>
              <a:t>Your award conditions require that the OVW disclaimer </a:t>
            </a:r>
            <a:r>
              <a:rPr lang="en-US" sz="2400" b="1">
                <a:solidFill>
                  <a:schemeClr val="bg1"/>
                </a:solidFill>
              </a:rPr>
              <a:t>must be </a:t>
            </a:r>
            <a:r>
              <a:rPr lang="en-US" sz="2400">
                <a:solidFill>
                  <a:schemeClr val="bg1"/>
                </a:solidFill>
              </a:rPr>
              <a:t>on all materials. This includes products and materials created by project partners. </a:t>
            </a:r>
          </a:p>
          <a:p>
            <a:endParaRPr lang="en-US"/>
          </a:p>
        </p:txBody>
      </p:sp>
    </p:spTree>
    <p:extLst>
      <p:ext uri="{BB962C8B-B14F-4D97-AF65-F5344CB8AC3E}">
        <p14:creationId xmlns:p14="http://schemas.microsoft.com/office/powerpoint/2010/main" val="5638572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EF391-09BA-D50C-B021-066F084336B9}"/>
              </a:ext>
            </a:extLst>
          </p:cNvPr>
          <p:cNvSpPr txBox="1">
            <a:spLocks/>
          </p:cNvSpPr>
          <p:nvPr/>
        </p:nvSpPr>
        <p:spPr>
          <a:xfrm>
            <a:off x="1627321" y="120428"/>
            <a:ext cx="6602277" cy="556591"/>
          </a:xfrm>
          <a:prstGeom prst="rect">
            <a:avLst/>
          </a:prstGeom>
        </p:spPr>
        <p:txBody>
          <a:bodyPr/>
          <a:lstStyle>
            <a:lvl1pPr algn="l" defTabSz="720090" rtl="0" eaLnBrk="1" latinLnBrk="0" hangingPunct="1">
              <a:lnSpc>
                <a:spcPct val="90000"/>
              </a:lnSpc>
              <a:spcBef>
                <a:spcPct val="0"/>
              </a:spcBef>
              <a:buNone/>
              <a:defRPr sz="3465" b="1" kern="1200">
                <a:ln>
                  <a:solidFill>
                    <a:srgbClr val="0F153E"/>
                  </a:solidFill>
                </a:ln>
                <a:solidFill>
                  <a:srgbClr val="0F153E"/>
                </a:solidFill>
                <a:latin typeface="Book Antiqua" panose="02040602050305030304" pitchFamily="18" charset="0"/>
                <a:ea typeface="+mj-ea"/>
                <a:cs typeface="+mj-cs"/>
              </a:defRPr>
            </a:lvl1pPr>
          </a:lstStyle>
          <a:p>
            <a:pPr algn="ctr"/>
            <a:r>
              <a:rPr lang="en-US"/>
              <a:t>Submitting Deliverables</a:t>
            </a:r>
            <a:endParaRPr lang="en-US" dirty="0"/>
          </a:p>
        </p:txBody>
      </p:sp>
      <p:pic>
        <p:nvPicPr>
          <p:cNvPr id="9" name="Picture 8" descr="U.S. Department of Justice Office on Violence Against Women white logo&#10;">
            <a:extLst>
              <a:ext uri="{FF2B5EF4-FFF2-40B4-BE49-F238E27FC236}">
                <a16:creationId xmlns:a16="http://schemas.microsoft.com/office/drawing/2014/main" id="{F4FB1FAE-632A-2AE3-3758-82EC94DA0F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2587" y="4753311"/>
            <a:ext cx="925394" cy="715099"/>
          </a:xfrm>
          <a:prstGeom prst="rect">
            <a:avLst/>
          </a:prstGeom>
        </p:spPr>
      </p:pic>
      <p:sp>
        <p:nvSpPr>
          <p:cNvPr id="10" name="Rectangle 9" descr="Turquoise line">
            <a:extLst>
              <a:ext uri="{FF2B5EF4-FFF2-40B4-BE49-F238E27FC236}">
                <a16:creationId xmlns:a16="http://schemas.microsoft.com/office/drawing/2014/main" id="{91C61DC0-6CBD-BDD7-ACDC-0193C44153AC}"/>
              </a:ext>
            </a:extLst>
          </p:cNvPr>
          <p:cNvSpPr/>
          <p:nvPr/>
        </p:nvSpPr>
        <p:spPr>
          <a:xfrm flipV="1">
            <a:off x="3162019" y="761617"/>
            <a:ext cx="3434840" cy="108171"/>
          </a:xfrm>
          <a:prstGeom prst="rect">
            <a:avLst/>
          </a:prstGeom>
          <a:solidFill>
            <a:srgbClr val="4AA8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 name="Diagram 2">
            <a:extLst>
              <a:ext uri="{FF2B5EF4-FFF2-40B4-BE49-F238E27FC236}">
                <a16:creationId xmlns:a16="http://schemas.microsoft.com/office/drawing/2014/main" id="{5EB6C1B7-59B8-131F-0113-37AF1EA41738}"/>
              </a:ext>
            </a:extLst>
          </p:cNvPr>
          <p:cNvGraphicFramePr/>
          <p:nvPr>
            <p:extLst>
              <p:ext uri="{D42A27DB-BD31-4B8C-83A1-F6EECF244321}">
                <p14:modId xmlns:p14="http://schemas.microsoft.com/office/powerpoint/2010/main" val="3655211359"/>
              </p:ext>
            </p:extLst>
          </p:nvPr>
        </p:nvGraphicFramePr>
        <p:xfrm>
          <a:off x="127860" y="2218952"/>
          <a:ext cx="9601200" cy="23321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A7255FAC-ED49-D27F-4B40-4D35E8C44D4B}"/>
              </a:ext>
            </a:extLst>
          </p:cNvPr>
          <p:cNvSpPr txBox="1"/>
          <p:nvPr/>
        </p:nvSpPr>
        <p:spPr>
          <a:xfrm>
            <a:off x="2105891" y="4926194"/>
            <a:ext cx="5943600" cy="369332"/>
          </a:xfrm>
          <a:prstGeom prst="rect">
            <a:avLst/>
          </a:prstGeom>
          <a:noFill/>
        </p:spPr>
        <p:txBody>
          <a:bodyPr wrap="square" rtlCol="0">
            <a:spAutoFit/>
          </a:bodyPr>
          <a:lstStyle/>
          <a:p>
            <a:r>
              <a:rPr lang="en-US">
                <a:hlinkClick r:id="rId8"/>
              </a:rPr>
              <a:t>Directions for submitting award deliverable on JustGrants.</a:t>
            </a:r>
            <a:endParaRPr lang="en-US"/>
          </a:p>
        </p:txBody>
      </p:sp>
      <p:sp>
        <p:nvSpPr>
          <p:cNvPr id="6" name="TextBox 5">
            <a:extLst>
              <a:ext uri="{FF2B5EF4-FFF2-40B4-BE49-F238E27FC236}">
                <a16:creationId xmlns:a16="http://schemas.microsoft.com/office/drawing/2014/main" id="{77438C80-2F7F-D53C-8FE1-9753E9214E28}"/>
              </a:ext>
            </a:extLst>
          </p:cNvPr>
          <p:cNvSpPr txBox="1"/>
          <p:nvPr/>
        </p:nvSpPr>
        <p:spPr>
          <a:xfrm>
            <a:off x="127860" y="1217153"/>
            <a:ext cx="4499799" cy="461665"/>
          </a:xfrm>
          <a:prstGeom prst="rect">
            <a:avLst/>
          </a:prstGeom>
          <a:noFill/>
        </p:spPr>
        <p:txBody>
          <a:bodyPr wrap="square" rtlCol="0">
            <a:spAutoFit/>
          </a:bodyPr>
          <a:lstStyle/>
          <a:p>
            <a:r>
              <a:rPr lang="en-US" sz="2400" i="1"/>
              <a:t>Example: Prevention curriculum </a:t>
            </a:r>
          </a:p>
        </p:txBody>
      </p:sp>
    </p:spTree>
    <p:extLst>
      <p:ext uri="{BB962C8B-B14F-4D97-AF65-F5344CB8AC3E}">
        <p14:creationId xmlns:p14="http://schemas.microsoft.com/office/powerpoint/2010/main" val="28864924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8FE7BD-8699-0CE0-FD39-16F32A96FAF8}"/>
              </a:ext>
            </a:extLst>
          </p:cNvPr>
          <p:cNvSpPr/>
          <p:nvPr/>
        </p:nvSpPr>
        <p:spPr>
          <a:xfrm>
            <a:off x="4875473" y="-1"/>
            <a:ext cx="4937761" cy="5486400"/>
          </a:xfrm>
          <a:prstGeom prst="rect">
            <a:avLst/>
          </a:prstGeom>
          <a:solidFill>
            <a:srgbClr val="0F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C53AA"/>
              </a:solidFill>
            </a:endParaRPr>
          </a:p>
        </p:txBody>
      </p:sp>
      <p:sp>
        <p:nvSpPr>
          <p:cNvPr id="3" name="Rectangle 2">
            <a:extLst>
              <a:ext uri="{FF2B5EF4-FFF2-40B4-BE49-F238E27FC236}">
                <a16:creationId xmlns:a16="http://schemas.microsoft.com/office/drawing/2014/main" id="{47D55048-5463-97EA-02FC-B186508C4B41}"/>
              </a:ext>
            </a:extLst>
          </p:cNvPr>
          <p:cNvSpPr/>
          <p:nvPr/>
        </p:nvSpPr>
        <p:spPr>
          <a:xfrm>
            <a:off x="-1" y="1"/>
            <a:ext cx="4937761"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C53AA"/>
              </a:solidFill>
            </a:endParaRPr>
          </a:p>
        </p:txBody>
      </p:sp>
      <p:sp>
        <p:nvSpPr>
          <p:cNvPr id="4" name="Title 1">
            <a:extLst>
              <a:ext uri="{FF2B5EF4-FFF2-40B4-BE49-F238E27FC236}">
                <a16:creationId xmlns:a16="http://schemas.microsoft.com/office/drawing/2014/main" id="{ABE085B0-EA42-F2ED-C983-367A80790BDB}"/>
              </a:ext>
            </a:extLst>
          </p:cNvPr>
          <p:cNvSpPr txBox="1">
            <a:spLocks/>
          </p:cNvSpPr>
          <p:nvPr/>
        </p:nvSpPr>
        <p:spPr>
          <a:xfrm>
            <a:off x="342901" y="319984"/>
            <a:ext cx="4194807" cy="1248717"/>
          </a:xfrm>
          <a:prstGeom prst="rect">
            <a:avLst/>
          </a:prstGeom>
        </p:spPr>
        <p:txBody>
          <a:bodyPr anchor="b">
            <a:normAutofit/>
          </a:bodyPr>
          <a:lstStyle>
            <a:lvl1pPr algn="l" defTabSz="720090" rtl="0" eaLnBrk="1" latinLnBrk="0" hangingPunct="1">
              <a:lnSpc>
                <a:spcPct val="90000"/>
              </a:lnSpc>
              <a:spcBef>
                <a:spcPct val="0"/>
              </a:spcBef>
              <a:buNone/>
              <a:defRPr sz="2400" b="1" kern="1200">
                <a:ln w="3175">
                  <a:solidFill>
                    <a:srgbClr val="0F153E"/>
                  </a:solidFill>
                </a:ln>
                <a:solidFill>
                  <a:srgbClr val="0F153E"/>
                </a:solidFill>
                <a:latin typeface="Book Antiqua" panose="02040602050305030304" pitchFamily="18" charset="0"/>
                <a:ea typeface="+mj-ea"/>
                <a:cs typeface="+mj-cs"/>
              </a:defRPr>
            </a:lvl1pPr>
          </a:lstStyle>
          <a:p>
            <a:r>
              <a:rPr lang="en-US"/>
              <a:t>Tips for Submitting deliverables</a:t>
            </a:r>
            <a:endParaRPr lang="en-US" dirty="0"/>
          </a:p>
        </p:txBody>
      </p:sp>
      <p:sp>
        <p:nvSpPr>
          <p:cNvPr id="5" name="Text Placeholder 3">
            <a:extLst>
              <a:ext uri="{FF2B5EF4-FFF2-40B4-BE49-F238E27FC236}">
                <a16:creationId xmlns:a16="http://schemas.microsoft.com/office/drawing/2014/main" id="{0EA83372-0C01-C873-C7E2-DCD305A0CE22}"/>
              </a:ext>
            </a:extLst>
          </p:cNvPr>
          <p:cNvSpPr txBox="1">
            <a:spLocks/>
          </p:cNvSpPr>
          <p:nvPr/>
        </p:nvSpPr>
        <p:spPr>
          <a:xfrm>
            <a:off x="417403" y="1820849"/>
            <a:ext cx="3839105" cy="2918128"/>
          </a:xfrm>
          <a:prstGeom prst="rect">
            <a:avLst/>
          </a:prstGeom>
        </p:spPr>
        <p:txBody>
          <a:bodyPr>
            <a:normAutofit/>
          </a:bodyPr>
          <a:lstStyle>
            <a:lvl1pPr marL="0" indent="0" algn="l" defTabSz="720090" rtl="0" eaLnBrk="1" latinLnBrk="0" hangingPunct="1">
              <a:lnSpc>
                <a:spcPct val="90000"/>
              </a:lnSpc>
              <a:spcBef>
                <a:spcPts val="788"/>
              </a:spcBef>
              <a:buFont typeface="Arial" panose="020B0604020202020204" pitchFamily="34" charset="0"/>
              <a:buNone/>
              <a:defRPr sz="2000" b="0" kern="1200">
                <a:ln w="0">
                  <a:noFill/>
                </a:ln>
                <a:solidFill>
                  <a:srgbClr val="0F153E"/>
                </a:solidFill>
                <a:latin typeface="+mn-lt"/>
                <a:ea typeface="+mn-ea"/>
                <a:cs typeface="+mn-cs"/>
              </a:defRPr>
            </a:lvl1pPr>
            <a:lvl2pPr marL="360045" indent="0" algn="l" defTabSz="720090" rtl="0" eaLnBrk="1" latinLnBrk="0" hangingPunct="1">
              <a:lnSpc>
                <a:spcPct val="90000"/>
              </a:lnSpc>
              <a:spcBef>
                <a:spcPts val="394"/>
              </a:spcBef>
              <a:buFont typeface="Arial" panose="020B0604020202020204" pitchFamily="34" charset="0"/>
              <a:buNone/>
              <a:defRPr sz="1103" kern="1200">
                <a:solidFill>
                  <a:schemeClr val="tx1"/>
                </a:solidFill>
                <a:latin typeface="+mn-lt"/>
                <a:ea typeface="+mn-ea"/>
                <a:cs typeface="+mn-cs"/>
              </a:defRPr>
            </a:lvl2pPr>
            <a:lvl3pPr marL="720090" indent="0" algn="l" defTabSz="720090" rtl="0" eaLnBrk="1" latinLnBrk="0" hangingPunct="1">
              <a:lnSpc>
                <a:spcPct val="90000"/>
              </a:lnSpc>
              <a:spcBef>
                <a:spcPts val="394"/>
              </a:spcBef>
              <a:buFont typeface="Arial" panose="020B0604020202020204" pitchFamily="34" charset="0"/>
              <a:buNone/>
              <a:defRPr sz="945" kern="1200">
                <a:solidFill>
                  <a:schemeClr val="tx1"/>
                </a:solidFill>
                <a:latin typeface="+mn-lt"/>
                <a:ea typeface="+mn-ea"/>
                <a:cs typeface="+mn-cs"/>
              </a:defRPr>
            </a:lvl3pPr>
            <a:lvl4pPr marL="1080135" indent="0" algn="l" defTabSz="720090" rtl="0" eaLnBrk="1" latinLnBrk="0" hangingPunct="1">
              <a:lnSpc>
                <a:spcPct val="90000"/>
              </a:lnSpc>
              <a:spcBef>
                <a:spcPts val="394"/>
              </a:spcBef>
              <a:buFont typeface="Arial" panose="020B0604020202020204" pitchFamily="34" charset="0"/>
              <a:buNone/>
              <a:defRPr sz="788" kern="1200">
                <a:solidFill>
                  <a:schemeClr val="tx1"/>
                </a:solidFill>
                <a:latin typeface="+mn-lt"/>
                <a:ea typeface="+mn-ea"/>
                <a:cs typeface="+mn-cs"/>
              </a:defRPr>
            </a:lvl4pPr>
            <a:lvl5pPr marL="1440180" indent="0" algn="l" defTabSz="720090" rtl="0" eaLnBrk="1" latinLnBrk="0" hangingPunct="1">
              <a:lnSpc>
                <a:spcPct val="90000"/>
              </a:lnSpc>
              <a:spcBef>
                <a:spcPts val="394"/>
              </a:spcBef>
              <a:buFont typeface="Arial" panose="020B0604020202020204" pitchFamily="34" charset="0"/>
              <a:buNone/>
              <a:defRPr sz="788" kern="1200">
                <a:solidFill>
                  <a:schemeClr val="tx1"/>
                </a:solidFill>
                <a:latin typeface="+mn-lt"/>
                <a:ea typeface="+mn-ea"/>
                <a:cs typeface="+mn-cs"/>
              </a:defRPr>
            </a:lvl5pPr>
            <a:lvl6pPr marL="1800225" indent="0" algn="l" defTabSz="720090" rtl="0" eaLnBrk="1" latinLnBrk="0" hangingPunct="1">
              <a:lnSpc>
                <a:spcPct val="90000"/>
              </a:lnSpc>
              <a:spcBef>
                <a:spcPts val="394"/>
              </a:spcBef>
              <a:buFont typeface="Arial" panose="020B0604020202020204" pitchFamily="34" charset="0"/>
              <a:buNone/>
              <a:defRPr sz="788" kern="1200">
                <a:solidFill>
                  <a:schemeClr val="tx1"/>
                </a:solidFill>
                <a:latin typeface="+mn-lt"/>
                <a:ea typeface="+mn-ea"/>
                <a:cs typeface="+mn-cs"/>
              </a:defRPr>
            </a:lvl6pPr>
            <a:lvl7pPr marL="2160270" indent="0" algn="l" defTabSz="720090" rtl="0" eaLnBrk="1" latinLnBrk="0" hangingPunct="1">
              <a:lnSpc>
                <a:spcPct val="90000"/>
              </a:lnSpc>
              <a:spcBef>
                <a:spcPts val="394"/>
              </a:spcBef>
              <a:buFont typeface="Arial" panose="020B0604020202020204" pitchFamily="34" charset="0"/>
              <a:buNone/>
              <a:defRPr sz="788" kern="1200">
                <a:solidFill>
                  <a:schemeClr val="tx1"/>
                </a:solidFill>
                <a:latin typeface="+mn-lt"/>
                <a:ea typeface="+mn-ea"/>
                <a:cs typeface="+mn-cs"/>
              </a:defRPr>
            </a:lvl7pPr>
            <a:lvl8pPr marL="2520315" indent="0" algn="l" defTabSz="720090" rtl="0" eaLnBrk="1" latinLnBrk="0" hangingPunct="1">
              <a:lnSpc>
                <a:spcPct val="90000"/>
              </a:lnSpc>
              <a:spcBef>
                <a:spcPts val="394"/>
              </a:spcBef>
              <a:buFont typeface="Arial" panose="020B0604020202020204" pitchFamily="34" charset="0"/>
              <a:buNone/>
              <a:defRPr sz="788" kern="1200">
                <a:solidFill>
                  <a:schemeClr val="tx1"/>
                </a:solidFill>
                <a:latin typeface="+mn-lt"/>
                <a:ea typeface="+mn-ea"/>
                <a:cs typeface="+mn-cs"/>
              </a:defRPr>
            </a:lvl8pPr>
            <a:lvl9pPr marL="2880360" indent="0" algn="l" defTabSz="720090" rtl="0" eaLnBrk="1" latinLnBrk="0" hangingPunct="1">
              <a:lnSpc>
                <a:spcPct val="90000"/>
              </a:lnSpc>
              <a:spcBef>
                <a:spcPts val="394"/>
              </a:spcBef>
              <a:buFont typeface="Arial" panose="020B0604020202020204" pitchFamily="34" charset="0"/>
              <a:buNone/>
              <a:defRPr sz="788" kern="1200">
                <a:solidFill>
                  <a:schemeClr val="tx1"/>
                </a:solidFill>
                <a:latin typeface="+mn-lt"/>
                <a:ea typeface="+mn-ea"/>
                <a:cs typeface="+mn-cs"/>
              </a:defRPr>
            </a:lvl9pPr>
          </a:lstStyle>
          <a:p>
            <a:endParaRPr lang="en-US" dirty="0"/>
          </a:p>
        </p:txBody>
      </p:sp>
      <p:sp>
        <p:nvSpPr>
          <p:cNvPr id="6" name="Rectangle 5" descr="Turquoise line">
            <a:extLst>
              <a:ext uri="{FF2B5EF4-FFF2-40B4-BE49-F238E27FC236}">
                <a16:creationId xmlns:a16="http://schemas.microsoft.com/office/drawing/2014/main" id="{4B3B7A63-8492-E876-31E0-FE77F3A26A34}"/>
              </a:ext>
            </a:extLst>
          </p:cNvPr>
          <p:cNvSpPr/>
          <p:nvPr/>
        </p:nvSpPr>
        <p:spPr>
          <a:xfrm flipV="1">
            <a:off x="417403" y="1606841"/>
            <a:ext cx="3434840" cy="108171"/>
          </a:xfrm>
          <a:prstGeom prst="rect">
            <a:avLst/>
          </a:prstGeom>
          <a:solidFill>
            <a:srgbClr val="4AA8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E21F2182-4AFD-CA8C-3EB9-4109A37979A6}"/>
              </a:ext>
            </a:extLst>
          </p:cNvPr>
          <p:cNvSpPr/>
          <p:nvPr/>
        </p:nvSpPr>
        <p:spPr>
          <a:xfrm rot="5400000">
            <a:off x="4645465" y="2574318"/>
            <a:ext cx="922354" cy="33776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3">
            <a:extLst>
              <a:ext uri="{FF2B5EF4-FFF2-40B4-BE49-F238E27FC236}">
                <a16:creationId xmlns:a16="http://schemas.microsoft.com/office/drawing/2014/main" id="{F789765D-6B5E-F792-4945-141CAF364FFD}"/>
              </a:ext>
            </a:extLst>
          </p:cNvPr>
          <p:cNvSpPr txBox="1">
            <a:spLocks/>
          </p:cNvSpPr>
          <p:nvPr/>
        </p:nvSpPr>
        <p:spPr>
          <a:xfrm>
            <a:off x="451625" y="1888686"/>
            <a:ext cx="3568284" cy="3277730"/>
          </a:xfrm>
          <a:prstGeom prst="rect">
            <a:avLst/>
          </a:prstGeom>
        </p:spPr>
        <p:txBody>
          <a:bodyPr>
            <a:normAutofit/>
          </a:bodyPr>
          <a:lstStyle>
            <a:lvl1pPr marL="0" indent="0" algn="l" defTabSz="720090" rtl="0" eaLnBrk="1" latinLnBrk="0" hangingPunct="1">
              <a:lnSpc>
                <a:spcPct val="90000"/>
              </a:lnSpc>
              <a:spcBef>
                <a:spcPts val="788"/>
              </a:spcBef>
              <a:buFont typeface="Arial" panose="020B0604020202020204" pitchFamily="34" charset="0"/>
              <a:buNone/>
              <a:defRPr sz="2000" b="0" kern="1200">
                <a:ln w="0">
                  <a:noFill/>
                </a:ln>
                <a:solidFill>
                  <a:schemeClr val="bg1"/>
                </a:solidFill>
                <a:latin typeface="+mn-lt"/>
                <a:ea typeface="+mn-ea"/>
                <a:cs typeface="+mn-cs"/>
              </a:defRPr>
            </a:lvl1pPr>
            <a:lvl2pPr marL="360045" indent="0" algn="l" defTabSz="720090" rtl="0" eaLnBrk="1" latinLnBrk="0" hangingPunct="1">
              <a:lnSpc>
                <a:spcPct val="90000"/>
              </a:lnSpc>
              <a:spcBef>
                <a:spcPts val="394"/>
              </a:spcBef>
              <a:buFont typeface="Arial" panose="020B0604020202020204" pitchFamily="34" charset="0"/>
              <a:buNone/>
              <a:defRPr sz="1103" kern="1200">
                <a:solidFill>
                  <a:schemeClr val="tx1"/>
                </a:solidFill>
                <a:latin typeface="+mn-lt"/>
                <a:ea typeface="+mn-ea"/>
                <a:cs typeface="+mn-cs"/>
              </a:defRPr>
            </a:lvl2pPr>
            <a:lvl3pPr marL="720090" indent="0" algn="l" defTabSz="720090" rtl="0" eaLnBrk="1" latinLnBrk="0" hangingPunct="1">
              <a:lnSpc>
                <a:spcPct val="90000"/>
              </a:lnSpc>
              <a:spcBef>
                <a:spcPts val="394"/>
              </a:spcBef>
              <a:buFont typeface="Arial" panose="020B0604020202020204" pitchFamily="34" charset="0"/>
              <a:buNone/>
              <a:defRPr sz="945" kern="1200">
                <a:solidFill>
                  <a:schemeClr val="tx1"/>
                </a:solidFill>
                <a:latin typeface="+mn-lt"/>
                <a:ea typeface="+mn-ea"/>
                <a:cs typeface="+mn-cs"/>
              </a:defRPr>
            </a:lvl3pPr>
            <a:lvl4pPr marL="1080135" indent="0" algn="l" defTabSz="720090" rtl="0" eaLnBrk="1" latinLnBrk="0" hangingPunct="1">
              <a:lnSpc>
                <a:spcPct val="90000"/>
              </a:lnSpc>
              <a:spcBef>
                <a:spcPts val="394"/>
              </a:spcBef>
              <a:buFont typeface="Arial" panose="020B0604020202020204" pitchFamily="34" charset="0"/>
              <a:buNone/>
              <a:defRPr sz="788" kern="1200">
                <a:solidFill>
                  <a:schemeClr val="tx1"/>
                </a:solidFill>
                <a:latin typeface="+mn-lt"/>
                <a:ea typeface="+mn-ea"/>
                <a:cs typeface="+mn-cs"/>
              </a:defRPr>
            </a:lvl4pPr>
            <a:lvl5pPr marL="1440180" indent="0" algn="l" defTabSz="720090" rtl="0" eaLnBrk="1" latinLnBrk="0" hangingPunct="1">
              <a:lnSpc>
                <a:spcPct val="90000"/>
              </a:lnSpc>
              <a:spcBef>
                <a:spcPts val="394"/>
              </a:spcBef>
              <a:buFont typeface="Arial" panose="020B0604020202020204" pitchFamily="34" charset="0"/>
              <a:buNone/>
              <a:defRPr sz="788" kern="1200">
                <a:solidFill>
                  <a:schemeClr val="tx1"/>
                </a:solidFill>
                <a:latin typeface="+mn-lt"/>
                <a:ea typeface="+mn-ea"/>
                <a:cs typeface="+mn-cs"/>
              </a:defRPr>
            </a:lvl5pPr>
            <a:lvl6pPr marL="1800225" indent="0" algn="l" defTabSz="720090" rtl="0" eaLnBrk="1" latinLnBrk="0" hangingPunct="1">
              <a:lnSpc>
                <a:spcPct val="90000"/>
              </a:lnSpc>
              <a:spcBef>
                <a:spcPts val="394"/>
              </a:spcBef>
              <a:buFont typeface="Arial" panose="020B0604020202020204" pitchFamily="34" charset="0"/>
              <a:buNone/>
              <a:defRPr sz="788" kern="1200">
                <a:solidFill>
                  <a:schemeClr val="tx1"/>
                </a:solidFill>
                <a:latin typeface="+mn-lt"/>
                <a:ea typeface="+mn-ea"/>
                <a:cs typeface="+mn-cs"/>
              </a:defRPr>
            </a:lvl6pPr>
            <a:lvl7pPr marL="2160270" indent="0" algn="l" defTabSz="720090" rtl="0" eaLnBrk="1" latinLnBrk="0" hangingPunct="1">
              <a:lnSpc>
                <a:spcPct val="90000"/>
              </a:lnSpc>
              <a:spcBef>
                <a:spcPts val="394"/>
              </a:spcBef>
              <a:buFont typeface="Arial" panose="020B0604020202020204" pitchFamily="34" charset="0"/>
              <a:buNone/>
              <a:defRPr sz="788" kern="1200">
                <a:solidFill>
                  <a:schemeClr val="tx1"/>
                </a:solidFill>
                <a:latin typeface="+mn-lt"/>
                <a:ea typeface="+mn-ea"/>
                <a:cs typeface="+mn-cs"/>
              </a:defRPr>
            </a:lvl7pPr>
            <a:lvl8pPr marL="2520315" indent="0" algn="l" defTabSz="720090" rtl="0" eaLnBrk="1" latinLnBrk="0" hangingPunct="1">
              <a:lnSpc>
                <a:spcPct val="90000"/>
              </a:lnSpc>
              <a:spcBef>
                <a:spcPts val="394"/>
              </a:spcBef>
              <a:buFont typeface="Arial" panose="020B0604020202020204" pitchFamily="34" charset="0"/>
              <a:buNone/>
              <a:defRPr sz="788" kern="1200">
                <a:solidFill>
                  <a:schemeClr val="tx1"/>
                </a:solidFill>
                <a:latin typeface="+mn-lt"/>
                <a:ea typeface="+mn-ea"/>
                <a:cs typeface="+mn-cs"/>
              </a:defRPr>
            </a:lvl8pPr>
            <a:lvl9pPr marL="2880360" indent="0" algn="l" defTabSz="720090" rtl="0" eaLnBrk="1" latinLnBrk="0" hangingPunct="1">
              <a:lnSpc>
                <a:spcPct val="90000"/>
              </a:lnSpc>
              <a:spcBef>
                <a:spcPts val="394"/>
              </a:spcBef>
              <a:buFont typeface="Arial" panose="020B0604020202020204" pitchFamily="34" charset="0"/>
              <a:buNone/>
              <a:defRPr sz="788" kern="1200">
                <a:solidFill>
                  <a:schemeClr val="tx1"/>
                </a:solidFill>
                <a:latin typeface="+mn-lt"/>
                <a:ea typeface="+mn-ea"/>
                <a:cs typeface="+mn-cs"/>
              </a:defRPr>
            </a:lvl9pPr>
          </a:lstStyle>
          <a:p>
            <a:endParaRPr lang="en-US">
              <a:solidFill>
                <a:schemeClr val="tx1"/>
              </a:solidFill>
            </a:endParaRPr>
          </a:p>
          <a:p>
            <a:endParaRPr lang="en-US" sz="2000">
              <a:solidFill>
                <a:schemeClr val="tx1"/>
              </a:solidFill>
            </a:endParaRPr>
          </a:p>
        </p:txBody>
      </p:sp>
      <p:sp>
        <p:nvSpPr>
          <p:cNvPr id="11" name="TextBox 10">
            <a:extLst>
              <a:ext uri="{FF2B5EF4-FFF2-40B4-BE49-F238E27FC236}">
                <a16:creationId xmlns:a16="http://schemas.microsoft.com/office/drawing/2014/main" id="{22C5309B-FA38-A03B-E00C-583ED465324B}"/>
              </a:ext>
            </a:extLst>
          </p:cNvPr>
          <p:cNvSpPr txBox="1"/>
          <p:nvPr/>
        </p:nvSpPr>
        <p:spPr>
          <a:xfrm>
            <a:off x="5355164" y="112689"/>
            <a:ext cx="4301454" cy="5016758"/>
          </a:xfrm>
          <a:prstGeom prst="rect">
            <a:avLst/>
          </a:prstGeom>
          <a:noFill/>
        </p:spPr>
        <p:txBody>
          <a:bodyPr wrap="square" rtlCol="0">
            <a:spAutoFit/>
          </a:bodyPr>
          <a:lstStyle/>
          <a:p>
            <a:pPr marL="342900" indent="-342900">
              <a:buFont typeface="Wingdings" panose="05000000000000000000" pitchFamily="2" charset="2"/>
              <a:buChar char="ü"/>
            </a:pPr>
            <a:r>
              <a:rPr lang="en-US" sz="2000">
                <a:solidFill>
                  <a:schemeClr val="bg1"/>
                </a:solidFill>
              </a:rPr>
              <a:t>Communicate proactively with grant manager about deliverables you plan to submit, especially when it is time-sensitive.</a:t>
            </a:r>
          </a:p>
          <a:p>
            <a:pPr marL="342900" indent="-342900">
              <a:buFont typeface="Wingdings" panose="05000000000000000000" pitchFamily="2" charset="2"/>
              <a:buChar char="ü"/>
            </a:pPr>
            <a:endParaRPr lang="en-US" sz="2000">
              <a:solidFill>
                <a:schemeClr val="bg1"/>
              </a:solidFill>
            </a:endParaRPr>
          </a:p>
          <a:p>
            <a:pPr marL="342900" indent="-342900">
              <a:buFont typeface="Wingdings" panose="05000000000000000000" pitchFamily="2" charset="2"/>
              <a:buChar char="ü"/>
            </a:pPr>
            <a:r>
              <a:rPr lang="en-US" sz="2000">
                <a:solidFill>
                  <a:schemeClr val="bg1"/>
                </a:solidFill>
              </a:rPr>
              <a:t>Include brief note in the textbox to describe the deliverable.</a:t>
            </a:r>
          </a:p>
          <a:p>
            <a:pPr marL="342900" indent="-342900">
              <a:buFont typeface="Wingdings" panose="05000000000000000000" pitchFamily="2" charset="2"/>
              <a:buChar char="ü"/>
            </a:pPr>
            <a:endParaRPr lang="en-US" sz="2000">
              <a:solidFill>
                <a:schemeClr val="bg1"/>
              </a:solidFill>
            </a:endParaRPr>
          </a:p>
          <a:p>
            <a:pPr marL="342900" indent="-342900">
              <a:buFont typeface="Wingdings" panose="05000000000000000000" pitchFamily="2" charset="2"/>
              <a:buChar char="ü"/>
            </a:pPr>
            <a:r>
              <a:rPr lang="en-US" sz="2000">
                <a:solidFill>
                  <a:schemeClr val="bg1"/>
                </a:solidFill>
              </a:rPr>
              <a:t>When in doubt about whether you need to get OVW approval for something, please just ask.</a:t>
            </a:r>
          </a:p>
          <a:p>
            <a:pPr marL="342900" indent="-342900">
              <a:buFont typeface="Wingdings" panose="05000000000000000000" pitchFamily="2" charset="2"/>
              <a:buChar char="ü"/>
            </a:pPr>
            <a:endParaRPr lang="en-US" sz="2000">
              <a:solidFill>
                <a:schemeClr val="bg1"/>
              </a:solidFill>
            </a:endParaRPr>
          </a:p>
          <a:p>
            <a:pPr marL="342900" indent="-342900">
              <a:buFont typeface="Wingdings" panose="05000000000000000000" pitchFamily="2" charset="2"/>
              <a:buChar char="ü"/>
            </a:pPr>
            <a:r>
              <a:rPr lang="en-US" sz="2000">
                <a:solidFill>
                  <a:schemeClr val="bg1"/>
                </a:solidFill>
              </a:rPr>
              <a:t>Contact the OVW JustGrants helpline for technical questions: 866-655-4482 or </a:t>
            </a:r>
            <a:r>
              <a:rPr lang="en-US" sz="2000">
                <a:solidFill>
                  <a:schemeClr val="bg1"/>
                </a:solidFill>
                <a:hlinkClick r:id="rId2"/>
              </a:rPr>
              <a:t>OVW.JustGrantsSupport@usdoj.gov</a:t>
            </a:r>
            <a:r>
              <a:rPr lang="en-US" sz="2000">
                <a:solidFill>
                  <a:schemeClr val="bg1"/>
                </a:solidFill>
              </a:rPr>
              <a:t> </a:t>
            </a:r>
          </a:p>
        </p:txBody>
      </p:sp>
      <p:pic>
        <p:nvPicPr>
          <p:cNvPr id="10" name="Picture 9">
            <a:extLst>
              <a:ext uri="{FF2B5EF4-FFF2-40B4-BE49-F238E27FC236}">
                <a16:creationId xmlns:a16="http://schemas.microsoft.com/office/drawing/2014/main" id="{564D34C7-D683-0531-B780-1C62440936E5}"/>
              </a:ext>
            </a:extLst>
          </p:cNvPr>
          <p:cNvPicPr>
            <a:picLocks noChangeAspect="1"/>
          </p:cNvPicPr>
          <p:nvPr/>
        </p:nvPicPr>
        <p:blipFill>
          <a:blip r:embed="rId3"/>
          <a:stretch>
            <a:fillRect/>
          </a:stretch>
        </p:blipFill>
        <p:spPr>
          <a:xfrm>
            <a:off x="503083" y="1888684"/>
            <a:ext cx="3197386" cy="3450692"/>
          </a:xfrm>
          <a:prstGeom prst="rect">
            <a:avLst/>
          </a:prstGeom>
        </p:spPr>
      </p:pic>
    </p:spTree>
    <p:extLst>
      <p:ext uri="{BB962C8B-B14F-4D97-AF65-F5344CB8AC3E}">
        <p14:creationId xmlns:p14="http://schemas.microsoft.com/office/powerpoint/2010/main" val="5485442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EF391-09BA-D50C-B021-066F084336B9}"/>
              </a:ext>
            </a:extLst>
          </p:cNvPr>
          <p:cNvSpPr txBox="1">
            <a:spLocks/>
          </p:cNvSpPr>
          <p:nvPr/>
        </p:nvSpPr>
        <p:spPr>
          <a:xfrm>
            <a:off x="3587222" y="75878"/>
            <a:ext cx="3652899" cy="556591"/>
          </a:xfrm>
          <a:prstGeom prst="rect">
            <a:avLst/>
          </a:prstGeom>
        </p:spPr>
        <p:txBody>
          <a:bodyPr/>
          <a:lstStyle>
            <a:lvl1pPr algn="l" defTabSz="720090" rtl="0" eaLnBrk="1" latinLnBrk="0" hangingPunct="1">
              <a:lnSpc>
                <a:spcPct val="90000"/>
              </a:lnSpc>
              <a:spcBef>
                <a:spcPct val="0"/>
              </a:spcBef>
              <a:buNone/>
              <a:defRPr sz="3465" b="1" kern="1200">
                <a:ln>
                  <a:solidFill>
                    <a:srgbClr val="0F153E"/>
                  </a:solidFill>
                </a:ln>
                <a:solidFill>
                  <a:srgbClr val="0F153E"/>
                </a:solidFill>
                <a:latin typeface="Book Antiqua" panose="02040602050305030304" pitchFamily="18" charset="0"/>
                <a:ea typeface="+mj-ea"/>
                <a:cs typeface="+mj-cs"/>
              </a:defRPr>
            </a:lvl1pPr>
          </a:lstStyle>
          <a:p>
            <a:r>
              <a:rPr lang="en-US"/>
              <a:t>Reporting</a:t>
            </a:r>
            <a:endParaRPr lang="en-US" dirty="0"/>
          </a:p>
        </p:txBody>
      </p:sp>
      <p:sp>
        <p:nvSpPr>
          <p:cNvPr id="5" name="Date Placeholder 4">
            <a:extLst>
              <a:ext uri="{FF2B5EF4-FFF2-40B4-BE49-F238E27FC236}">
                <a16:creationId xmlns:a16="http://schemas.microsoft.com/office/drawing/2014/main" id="{4230BB9F-1EAD-EE54-A907-E1083CE6A9DB}"/>
              </a:ext>
            </a:extLst>
          </p:cNvPr>
          <p:cNvSpPr txBox="1">
            <a:spLocks/>
          </p:cNvSpPr>
          <p:nvPr/>
        </p:nvSpPr>
        <p:spPr>
          <a:xfrm>
            <a:off x="660083" y="5085080"/>
            <a:ext cx="2160270" cy="2921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D9F8818-8663-418F-88CC-D08CC9C29508}" type="datetimeFigureOut">
              <a:rPr lang="en-US" smtClean="0"/>
              <a:pPr/>
              <a:t>12/5/24</a:t>
            </a:fld>
            <a:endParaRPr lang="en-US" dirty="0"/>
          </a:p>
        </p:txBody>
      </p:sp>
      <p:sp>
        <p:nvSpPr>
          <p:cNvPr id="6" name="Slide Number Placeholder 6">
            <a:extLst>
              <a:ext uri="{FF2B5EF4-FFF2-40B4-BE49-F238E27FC236}">
                <a16:creationId xmlns:a16="http://schemas.microsoft.com/office/drawing/2014/main" id="{F8826DA0-BDC0-16BB-4BF6-30A6C589B849}"/>
              </a:ext>
            </a:extLst>
          </p:cNvPr>
          <p:cNvSpPr txBox="1">
            <a:spLocks/>
          </p:cNvSpPr>
          <p:nvPr/>
        </p:nvSpPr>
        <p:spPr>
          <a:xfrm>
            <a:off x="6780848" y="5085080"/>
            <a:ext cx="2160270" cy="2921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BA72BF-3C11-498F-A693-382A3FDDF100}" type="slidenum">
              <a:rPr lang="en-US" smtClean="0"/>
              <a:pPr/>
              <a:t>34</a:t>
            </a:fld>
            <a:endParaRPr lang="en-US" dirty="0"/>
          </a:p>
        </p:txBody>
      </p:sp>
      <p:sp>
        <p:nvSpPr>
          <p:cNvPr id="7" name="Rectangle 6">
            <a:extLst>
              <a:ext uri="{FF2B5EF4-FFF2-40B4-BE49-F238E27FC236}">
                <a16:creationId xmlns:a16="http://schemas.microsoft.com/office/drawing/2014/main" id="{BBB1B443-2E7C-25DC-F1DF-A010E9B6B130}"/>
              </a:ext>
            </a:extLst>
          </p:cNvPr>
          <p:cNvSpPr/>
          <p:nvPr/>
        </p:nvSpPr>
        <p:spPr>
          <a:xfrm>
            <a:off x="0" y="4716050"/>
            <a:ext cx="9601200" cy="837381"/>
          </a:xfrm>
          <a:prstGeom prst="rect">
            <a:avLst/>
          </a:prstGeom>
          <a:solidFill>
            <a:srgbClr val="0F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U.S. Department of Justice seal logo with eagle in the center, the words &quot;Department of Justice&quot; surrounding the eagle over a blue background, encompassed by a gold border&#10;">
            <a:extLst>
              <a:ext uri="{FF2B5EF4-FFF2-40B4-BE49-F238E27FC236}">
                <a16:creationId xmlns:a16="http://schemas.microsoft.com/office/drawing/2014/main" id="{76DFE276-2110-E24A-FD82-505847C5C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2139" y="4846319"/>
            <a:ext cx="563585" cy="563205"/>
          </a:xfrm>
          <a:prstGeom prst="rect">
            <a:avLst/>
          </a:prstGeom>
        </p:spPr>
      </p:pic>
      <p:pic>
        <p:nvPicPr>
          <p:cNvPr id="9" name="Picture 8" descr="U.S. Department of Justice Office on Violence Against Women white logo&#10;">
            <a:extLst>
              <a:ext uri="{FF2B5EF4-FFF2-40B4-BE49-F238E27FC236}">
                <a16:creationId xmlns:a16="http://schemas.microsoft.com/office/drawing/2014/main" id="{F4FB1FAE-632A-2AE3-3758-82EC94DA0F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2587" y="4753311"/>
            <a:ext cx="925394" cy="715099"/>
          </a:xfrm>
          <a:prstGeom prst="rect">
            <a:avLst/>
          </a:prstGeom>
        </p:spPr>
      </p:pic>
      <p:sp>
        <p:nvSpPr>
          <p:cNvPr id="10" name="Rectangle 9" descr="Turquoise line">
            <a:extLst>
              <a:ext uri="{FF2B5EF4-FFF2-40B4-BE49-F238E27FC236}">
                <a16:creationId xmlns:a16="http://schemas.microsoft.com/office/drawing/2014/main" id="{91C61DC0-6CBD-BDD7-ACDC-0193C44153AC}"/>
              </a:ext>
            </a:extLst>
          </p:cNvPr>
          <p:cNvSpPr/>
          <p:nvPr/>
        </p:nvSpPr>
        <p:spPr>
          <a:xfrm flipV="1">
            <a:off x="3034158" y="632469"/>
            <a:ext cx="3434840" cy="108171"/>
          </a:xfrm>
          <a:prstGeom prst="rect">
            <a:avLst/>
          </a:prstGeom>
          <a:solidFill>
            <a:srgbClr val="4AA8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A6450C0E-E01F-A5F3-2B1B-0A9971777513}"/>
              </a:ext>
            </a:extLst>
          </p:cNvPr>
          <p:cNvPicPr>
            <a:picLocks noChangeAspect="1"/>
          </p:cNvPicPr>
          <p:nvPr/>
        </p:nvPicPr>
        <p:blipFill>
          <a:blip r:embed="rId4"/>
          <a:stretch>
            <a:fillRect/>
          </a:stretch>
        </p:blipFill>
        <p:spPr>
          <a:xfrm>
            <a:off x="27651" y="1825231"/>
            <a:ext cx="4429743" cy="2219635"/>
          </a:xfrm>
          <a:prstGeom prst="rect">
            <a:avLst/>
          </a:prstGeom>
        </p:spPr>
      </p:pic>
      <p:pic>
        <p:nvPicPr>
          <p:cNvPr id="16" name="Picture 15">
            <a:extLst>
              <a:ext uri="{FF2B5EF4-FFF2-40B4-BE49-F238E27FC236}">
                <a16:creationId xmlns:a16="http://schemas.microsoft.com/office/drawing/2014/main" id="{E53DACF5-9069-4307-780A-26C0368175CF}"/>
              </a:ext>
            </a:extLst>
          </p:cNvPr>
          <p:cNvPicPr>
            <a:picLocks noChangeAspect="1"/>
          </p:cNvPicPr>
          <p:nvPr/>
        </p:nvPicPr>
        <p:blipFill>
          <a:blip r:embed="rId5"/>
          <a:stretch>
            <a:fillRect/>
          </a:stretch>
        </p:blipFill>
        <p:spPr>
          <a:xfrm>
            <a:off x="4800600" y="1825231"/>
            <a:ext cx="4772949" cy="1739030"/>
          </a:xfrm>
          <a:prstGeom prst="rect">
            <a:avLst/>
          </a:prstGeom>
        </p:spPr>
      </p:pic>
      <p:sp>
        <p:nvSpPr>
          <p:cNvPr id="18" name="TextBox 17">
            <a:extLst>
              <a:ext uri="{FF2B5EF4-FFF2-40B4-BE49-F238E27FC236}">
                <a16:creationId xmlns:a16="http://schemas.microsoft.com/office/drawing/2014/main" id="{5D0BC744-795B-93EB-2A0B-D023B21055EE}"/>
              </a:ext>
            </a:extLst>
          </p:cNvPr>
          <p:cNvSpPr txBox="1"/>
          <p:nvPr/>
        </p:nvSpPr>
        <p:spPr>
          <a:xfrm>
            <a:off x="320040" y="771594"/>
            <a:ext cx="8458200" cy="830997"/>
          </a:xfrm>
          <a:prstGeom prst="rect">
            <a:avLst/>
          </a:prstGeom>
          <a:noFill/>
        </p:spPr>
        <p:txBody>
          <a:bodyPr wrap="square" rtlCol="0">
            <a:spAutoFit/>
          </a:bodyPr>
          <a:lstStyle/>
          <a:p>
            <a:r>
              <a:rPr lang="en-US" sz="2400"/>
              <a:t>You must submit two types of reports: a financial report each quarter and a performance report twice each year.</a:t>
            </a:r>
          </a:p>
        </p:txBody>
      </p:sp>
      <p:sp>
        <p:nvSpPr>
          <p:cNvPr id="19" name="TextBox 18">
            <a:extLst>
              <a:ext uri="{FF2B5EF4-FFF2-40B4-BE49-F238E27FC236}">
                <a16:creationId xmlns:a16="http://schemas.microsoft.com/office/drawing/2014/main" id="{1B3C1A33-F8FB-9DE7-834B-A3A78B94F82C}"/>
              </a:ext>
            </a:extLst>
          </p:cNvPr>
          <p:cNvSpPr txBox="1"/>
          <p:nvPr/>
        </p:nvSpPr>
        <p:spPr>
          <a:xfrm>
            <a:off x="222738" y="4088223"/>
            <a:ext cx="9128370" cy="646331"/>
          </a:xfrm>
          <a:prstGeom prst="rect">
            <a:avLst/>
          </a:prstGeom>
          <a:noFill/>
        </p:spPr>
        <p:txBody>
          <a:bodyPr wrap="square" rtlCol="0">
            <a:spAutoFit/>
          </a:bodyPr>
          <a:lstStyle/>
          <a:p>
            <a:r>
              <a:rPr lang="en-US"/>
              <a:t>*Going forward, you will use the new (and improved) performance report: the IMPACT Tool. The first report with the IMPACT Tool will be due March 31, 2025 (not January 30).</a:t>
            </a:r>
          </a:p>
        </p:txBody>
      </p:sp>
    </p:spTree>
    <p:extLst>
      <p:ext uri="{BB962C8B-B14F-4D97-AF65-F5344CB8AC3E}">
        <p14:creationId xmlns:p14="http://schemas.microsoft.com/office/powerpoint/2010/main" val="20693236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EF391-09BA-D50C-B021-066F084336B9}"/>
              </a:ext>
            </a:extLst>
          </p:cNvPr>
          <p:cNvSpPr txBox="1">
            <a:spLocks/>
          </p:cNvSpPr>
          <p:nvPr/>
        </p:nvSpPr>
        <p:spPr>
          <a:xfrm>
            <a:off x="3587222" y="75878"/>
            <a:ext cx="3652899" cy="556591"/>
          </a:xfrm>
          <a:prstGeom prst="rect">
            <a:avLst/>
          </a:prstGeom>
        </p:spPr>
        <p:txBody>
          <a:bodyPr/>
          <a:lstStyle>
            <a:lvl1pPr algn="l" defTabSz="720090" rtl="0" eaLnBrk="1" latinLnBrk="0" hangingPunct="1">
              <a:lnSpc>
                <a:spcPct val="90000"/>
              </a:lnSpc>
              <a:spcBef>
                <a:spcPct val="0"/>
              </a:spcBef>
              <a:buNone/>
              <a:defRPr sz="3465" b="1" kern="1200">
                <a:ln>
                  <a:solidFill>
                    <a:srgbClr val="0F153E"/>
                  </a:solidFill>
                </a:ln>
                <a:solidFill>
                  <a:srgbClr val="0F153E"/>
                </a:solidFill>
                <a:latin typeface="Book Antiqua" panose="02040602050305030304" pitchFamily="18" charset="0"/>
                <a:ea typeface="+mj-ea"/>
                <a:cs typeface="+mj-cs"/>
              </a:defRPr>
            </a:lvl1pPr>
          </a:lstStyle>
          <a:p>
            <a:r>
              <a:rPr lang="en-US"/>
              <a:t>Reporting</a:t>
            </a:r>
            <a:endParaRPr lang="en-US" dirty="0"/>
          </a:p>
        </p:txBody>
      </p:sp>
      <p:sp>
        <p:nvSpPr>
          <p:cNvPr id="5" name="Date Placeholder 4">
            <a:extLst>
              <a:ext uri="{FF2B5EF4-FFF2-40B4-BE49-F238E27FC236}">
                <a16:creationId xmlns:a16="http://schemas.microsoft.com/office/drawing/2014/main" id="{4230BB9F-1EAD-EE54-A907-E1083CE6A9DB}"/>
              </a:ext>
            </a:extLst>
          </p:cNvPr>
          <p:cNvSpPr txBox="1">
            <a:spLocks/>
          </p:cNvSpPr>
          <p:nvPr/>
        </p:nvSpPr>
        <p:spPr>
          <a:xfrm>
            <a:off x="660083" y="5085080"/>
            <a:ext cx="2160270" cy="2921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D9F8818-8663-418F-88CC-D08CC9C29508}" type="datetimeFigureOut">
              <a:rPr lang="en-US" smtClean="0"/>
              <a:pPr/>
              <a:t>12/5/24</a:t>
            </a:fld>
            <a:endParaRPr lang="en-US" dirty="0"/>
          </a:p>
        </p:txBody>
      </p:sp>
      <p:pic>
        <p:nvPicPr>
          <p:cNvPr id="9" name="Picture 8" descr="U.S. Department of Justice Office on Violence Against Women white logo&#10;">
            <a:extLst>
              <a:ext uri="{FF2B5EF4-FFF2-40B4-BE49-F238E27FC236}">
                <a16:creationId xmlns:a16="http://schemas.microsoft.com/office/drawing/2014/main" id="{F4FB1FAE-632A-2AE3-3758-82EC94DA0F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2587" y="4753311"/>
            <a:ext cx="925394" cy="715099"/>
          </a:xfrm>
          <a:prstGeom prst="rect">
            <a:avLst/>
          </a:prstGeom>
        </p:spPr>
      </p:pic>
      <p:sp>
        <p:nvSpPr>
          <p:cNvPr id="10" name="Rectangle 9" descr="Turquoise line">
            <a:extLst>
              <a:ext uri="{FF2B5EF4-FFF2-40B4-BE49-F238E27FC236}">
                <a16:creationId xmlns:a16="http://schemas.microsoft.com/office/drawing/2014/main" id="{91C61DC0-6CBD-BDD7-ACDC-0193C44153AC}"/>
              </a:ext>
            </a:extLst>
          </p:cNvPr>
          <p:cNvSpPr/>
          <p:nvPr/>
        </p:nvSpPr>
        <p:spPr>
          <a:xfrm flipV="1">
            <a:off x="3034158" y="632469"/>
            <a:ext cx="3434840" cy="108171"/>
          </a:xfrm>
          <a:prstGeom prst="rect">
            <a:avLst/>
          </a:prstGeom>
          <a:solidFill>
            <a:srgbClr val="4AA8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CAF55864-E16F-B1AE-FB84-8B0240E2388E}"/>
              </a:ext>
            </a:extLst>
          </p:cNvPr>
          <p:cNvPicPr>
            <a:picLocks noChangeAspect="1"/>
          </p:cNvPicPr>
          <p:nvPr/>
        </p:nvPicPr>
        <p:blipFill>
          <a:blip r:embed="rId3"/>
          <a:stretch>
            <a:fillRect/>
          </a:stretch>
        </p:blipFill>
        <p:spPr>
          <a:xfrm>
            <a:off x="0" y="2121338"/>
            <a:ext cx="4904528" cy="3365062"/>
          </a:xfrm>
          <a:prstGeom prst="rect">
            <a:avLst/>
          </a:prstGeom>
        </p:spPr>
      </p:pic>
      <p:pic>
        <p:nvPicPr>
          <p:cNvPr id="12" name="Picture 11">
            <a:extLst>
              <a:ext uri="{FF2B5EF4-FFF2-40B4-BE49-F238E27FC236}">
                <a16:creationId xmlns:a16="http://schemas.microsoft.com/office/drawing/2014/main" id="{844D34CD-D993-E7C3-0AC0-A53566D1C773}"/>
              </a:ext>
            </a:extLst>
          </p:cNvPr>
          <p:cNvPicPr>
            <a:picLocks noChangeAspect="1"/>
          </p:cNvPicPr>
          <p:nvPr/>
        </p:nvPicPr>
        <p:blipFill>
          <a:blip r:embed="rId4"/>
          <a:stretch>
            <a:fillRect/>
          </a:stretch>
        </p:blipFill>
        <p:spPr>
          <a:xfrm>
            <a:off x="5215989" y="792659"/>
            <a:ext cx="4479774" cy="3011210"/>
          </a:xfrm>
          <a:prstGeom prst="rect">
            <a:avLst/>
          </a:prstGeom>
        </p:spPr>
      </p:pic>
      <p:sp>
        <p:nvSpPr>
          <p:cNvPr id="13" name="TextBox 12">
            <a:extLst>
              <a:ext uri="{FF2B5EF4-FFF2-40B4-BE49-F238E27FC236}">
                <a16:creationId xmlns:a16="http://schemas.microsoft.com/office/drawing/2014/main" id="{27E418E3-2B11-7A02-12E3-9A14B2BDEA2E}"/>
              </a:ext>
            </a:extLst>
          </p:cNvPr>
          <p:cNvSpPr txBox="1"/>
          <p:nvPr/>
        </p:nvSpPr>
        <p:spPr>
          <a:xfrm>
            <a:off x="56092" y="740641"/>
            <a:ext cx="5201707" cy="923330"/>
          </a:xfrm>
          <a:prstGeom prst="rect">
            <a:avLst/>
          </a:prstGeom>
          <a:noFill/>
        </p:spPr>
        <p:txBody>
          <a:bodyPr wrap="square" rtlCol="0">
            <a:spAutoFit/>
          </a:bodyPr>
          <a:lstStyle/>
          <a:p>
            <a:r>
              <a:rPr lang="en-US"/>
              <a:t>All information about the the EM performance report is available through the </a:t>
            </a:r>
            <a:r>
              <a:rPr lang="en-US">
                <a:hlinkClick r:id="rId5"/>
              </a:rPr>
              <a:t>Violence against Women Act Measuring Effectiveness Initiative</a:t>
            </a:r>
            <a:r>
              <a:rPr lang="en-US"/>
              <a:t> (VAWAMEI).</a:t>
            </a:r>
          </a:p>
        </p:txBody>
      </p:sp>
      <p:sp>
        <p:nvSpPr>
          <p:cNvPr id="15" name="Arrow: Down 14">
            <a:extLst>
              <a:ext uri="{FF2B5EF4-FFF2-40B4-BE49-F238E27FC236}">
                <a16:creationId xmlns:a16="http://schemas.microsoft.com/office/drawing/2014/main" id="{5FA49BFE-2519-430B-02A9-D8805816FEC3}"/>
              </a:ext>
            </a:extLst>
          </p:cNvPr>
          <p:cNvSpPr/>
          <p:nvPr/>
        </p:nvSpPr>
        <p:spPr>
          <a:xfrm>
            <a:off x="660083" y="1624131"/>
            <a:ext cx="419100" cy="48444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DC9D96FE-8EEF-0E07-E7BF-929C54FC63D1}"/>
              </a:ext>
            </a:extLst>
          </p:cNvPr>
          <p:cNvSpPr txBox="1"/>
          <p:nvPr/>
        </p:nvSpPr>
        <p:spPr>
          <a:xfrm>
            <a:off x="5257799" y="4286071"/>
            <a:ext cx="4126523" cy="1200329"/>
          </a:xfrm>
          <a:prstGeom prst="rect">
            <a:avLst/>
          </a:prstGeom>
          <a:noFill/>
        </p:spPr>
        <p:txBody>
          <a:bodyPr wrap="square" rtlCol="0">
            <a:spAutoFit/>
          </a:bodyPr>
          <a:lstStyle/>
          <a:p>
            <a:r>
              <a:rPr lang="en-US"/>
              <a:t>This includes very helpful trainings offered by VAWAMEI. Contact them for any performance report questions:</a:t>
            </a:r>
          </a:p>
          <a:p>
            <a:r>
              <a:rPr lang="pl-PL"/>
              <a:t>(800) 922-VAWA</a:t>
            </a:r>
            <a:r>
              <a:rPr lang="en-US"/>
              <a:t> or </a:t>
            </a:r>
            <a:r>
              <a:rPr lang="pl-PL">
                <a:hlinkClick r:id="rId6"/>
              </a:rPr>
              <a:t>vawamei@maine.edu</a:t>
            </a:r>
            <a:r>
              <a:rPr lang="en-US"/>
              <a:t>. </a:t>
            </a:r>
          </a:p>
        </p:txBody>
      </p:sp>
      <p:sp>
        <p:nvSpPr>
          <p:cNvPr id="19" name="Arrow: Up 18">
            <a:extLst>
              <a:ext uri="{FF2B5EF4-FFF2-40B4-BE49-F238E27FC236}">
                <a16:creationId xmlns:a16="http://schemas.microsoft.com/office/drawing/2014/main" id="{53BB73D9-944E-B80B-C624-B31FC1FA2BA8}"/>
              </a:ext>
            </a:extLst>
          </p:cNvPr>
          <p:cNvSpPr/>
          <p:nvPr/>
        </p:nvSpPr>
        <p:spPr>
          <a:xfrm>
            <a:off x="7240121" y="3803869"/>
            <a:ext cx="528371" cy="557116"/>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62969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D9BF0E-662A-90E8-470B-136183DDAA91}"/>
              </a:ext>
            </a:extLst>
          </p:cNvPr>
          <p:cNvSpPr/>
          <p:nvPr/>
        </p:nvSpPr>
        <p:spPr>
          <a:xfrm>
            <a:off x="0" y="-87464"/>
            <a:ext cx="9601200" cy="5640895"/>
          </a:xfrm>
          <a:prstGeom prst="rect">
            <a:avLst/>
          </a:prstGeom>
          <a:solidFill>
            <a:srgbClr val="0F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73AC4490-D18B-7DAC-E51D-744417DB4681}"/>
              </a:ext>
            </a:extLst>
          </p:cNvPr>
          <p:cNvSpPr/>
          <p:nvPr/>
        </p:nvSpPr>
        <p:spPr>
          <a:xfrm flipV="1">
            <a:off x="660082" y="1217389"/>
            <a:ext cx="3434840" cy="108171"/>
          </a:xfrm>
          <a:prstGeom prst="rect">
            <a:avLst/>
          </a:prstGeom>
          <a:solidFill>
            <a:srgbClr val="0F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descr="Turquoise line">
            <a:extLst>
              <a:ext uri="{FF2B5EF4-FFF2-40B4-BE49-F238E27FC236}">
                <a16:creationId xmlns:a16="http://schemas.microsoft.com/office/drawing/2014/main" id="{07B19F94-B350-4C1A-095A-A2C585189639}"/>
              </a:ext>
            </a:extLst>
          </p:cNvPr>
          <p:cNvSpPr/>
          <p:nvPr/>
        </p:nvSpPr>
        <p:spPr>
          <a:xfrm flipV="1">
            <a:off x="520632" y="786223"/>
            <a:ext cx="3434840" cy="108171"/>
          </a:xfrm>
          <a:prstGeom prst="rect">
            <a:avLst/>
          </a:prstGeom>
          <a:solidFill>
            <a:srgbClr val="4AA8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1" name="Diagram 10">
            <a:extLst>
              <a:ext uri="{FF2B5EF4-FFF2-40B4-BE49-F238E27FC236}">
                <a16:creationId xmlns:a16="http://schemas.microsoft.com/office/drawing/2014/main" id="{C11292F1-C3D4-8751-1BB3-B48041BB91EE}"/>
              </a:ext>
            </a:extLst>
          </p:cNvPr>
          <p:cNvGraphicFramePr/>
          <p:nvPr>
            <p:extLst>
              <p:ext uri="{D42A27DB-BD31-4B8C-83A1-F6EECF244321}">
                <p14:modId xmlns:p14="http://schemas.microsoft.com/office/powerpoint/2010/main" val="1512377034"/>
              </p:ext>
            </p:extLst>
          </p:nvPr>
        </p:nvGraphicFramePr>
        <p:xfrm>
          <a:off x="1765605" y="92660"/>
          <a:ext cx="6406874" cy="39516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extBox 11">
            <a:extLst>
              <a:ext uri="{FF2B5EF4-FFF2-40B4-BE49-F238E27FC236}">
                <a16:creationId xmlns:a16="http://schemas.microsoft.com/office/drawing/2014/main" id="{A17E8AB5-79F5-7584-3D1D-043125E55468}"/>
              </a:ext>
            </a:extLst>
          </p:cNvPr>
          <p:cNvSpPr txBox="1"/>
          <p:nvPr/>
        </p:nvSpPr>
        <p:spPr>
          <a:xfrm>
            <a:off x="277903" y="72589"/>
            <a:ext cx="5262283" cy="584775"/>
          </a:xfrm>
          <a:prstGeom prst="rect">
            <a:avLst/>
          </a:prstGeom>
          <a:noFill/>
        </p:spPr>
        <p:txBody>
          <a:bodyPr wrap="square" rtlCol="0">
            <a:spAutoFit/>
          </a:bodyPr>
          <a:lstStyle/>
          <a:p>
            <a:r>
              <a:rPr lang="en-US" sz="3200">
                <a:solidFill>
                  <a:schemeClr val="bg1"/>
                </a:solidFill>
                <a:latin typeface="Book Antiqua" panose="02040602050305030304" pitchFamily="18" charset="0"/>
              </a:rPr>
              <a:t>Types of OVW Monitoring</a:t>
            </a:r>
          </a:p>
        </p:txBody>
      </p:sp>
      <p:sp>
        <p:nvSpPr>
          <p:cNvPr id="13" name="TextBox 12">
            <a:extLst>
              <a:ext uri="{FF2B5EF4-FFF2-40B4-BE49-F238E27FC236}">
                <a16:creationId xmlns:a16="http://schemas.microsoft.com/office/drawing/2014/main" id="{DDACE77C-C309-5709-6934-DD0963B1FB84}"/>
              </a:ext>
            </a:extLst>
          </p:cNvPr>
          <p:cNvSpPr txBox="1"/>
          <p:nvPr/>
        </p:nvSpPr>
        <p:spPr>
          <a:xfrm>
            <a:off x="520632" y="3265178"/>
            <a:ext cx="8652360" cy="2031325"/>
          </a:xfrm>
          <a:prstGeom prst="rect">
            <a:avLst/>
          </a:prstGeom>
          <a:noFill/>
        </p:spPr>
        <p:txBody>
          <a:bodyPr wrap="square" rtlCol="0">
            <a:spAutoFit/>
          </a:bodyPr>
          <a:lstStyle/>
          <a:p>
            <a:pPr marL="285750" indent="-285750">
              <a:buFont typeface="Wingdings" panose="05000000000000000000" pitchFamily="2" charset="2"/>
              <a:buChar char="§"/>
            </a:pPr>
            <a:r>
              <a:rPr lang="en-US">
                <a:solidFill>
                  <a:schemeClr val="bg1"/>
                </a:solidFill>
              </a:rPr>
              <a:t>During your award, OVW may conduct monitoring of your project.</a:t>
            </a:r>
          </a:p>
          <a:p>
            <a:pPr marL="285750" indent="-285750">
              <a:buFont typeface="Wingdings" panose="05000000000000000000" pitchFamily="2" charset="2"/>
              <a:buChar char="§"/>
            </a:pPr>
            <a:r>
              <a:rPr lang="en-US">
                <a:solidFill>
                  <a:schemeClr val="bg1"/>
                </a:solidFill>
              </a:rPr>
              <a:t>On-site and office-based reviews focus on your implementation of your grant project. </a:t>
            </a:r>
          </a:p>
          <a:p>
            <a:pPr marL="285750" indent="-285750">
              <a:buFont typeface="Wingdings" panose="05000000000000000000" pitchFamily="2" charset="2"/>
              <a:buChar char="§"/>
            </a:pPr>
            <a:r>
              <a:rPr lang="en-US">
                <a:solidFill>
                  <a:schemeClr val="bg1"/>
                </a:solidFill>
              </a:rPr>
              <a:t>This programmatic monitoring typically lasts one day and requires the participation of key project staff and project partner staff. </a:t>
            </a:r>
          </a:p>
          <a:p>
            <a:pPr marL="285750" indent="-285750">
              <a:buFont typeface="Wingdings" panose="05000000000000000000" pitchFamily="2" charset="2"/>
              <a:buChar char="§"/>
            </a:pPr>
            <a:r>
              <a:rPr lang="en-US">
                <a:solidFill>
                  <a:schemeClr val="bg1"/>
                </a:solidFill>
              </a:rPr>
              <a:t>Monitoring assesses compliance with program requirements, increases OVW knowledge of your work, and identifies any needs (such as training and technical assistance) and issues to be addressed.</a:t>
            </a:r>
          </a:p>
        </p:txBody>
      </p:sp>
    </p:spTree>
    <p:extLst>
      <p:ext uri="{BB962C8B-B14F-4D97-AF65-F5344CB8AC3E}">
        <p14:creationId xmlns:p14="http://schemas.microsoft.com/office/powerpoint/2010/main" val="31593147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8FE7BD-8699-0CE0-FD39-16F32A96FAF8}"/>
              </a:ext>
            </a:extLst>
          </p:cNvPr>
          <p:cNvSpPr/>
          <p:nvPr/>
        </p:nvSpPr>
        <p:spPr>
          <a:xfrm>
            <a:off x="4875473" y="-1"/>
            <a:ext cx="4937761" cy="5486400"/>
          </a:xfrm>
          <a:prstGeom prst="rect">
            <a:avLst/>
          </a:prstGeom>
          <a:solidFill>
            <a:srgbClr val="0F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C53AA"/>
              </a:solidFill>
            </a:endParaRPr>
          </a:p>
        </p:txBody>
      </p:sp>
      <p:sp>
        <p:nvSpPr>
          <p:cNvPr id="3" name="Rectangle 2">
            <a:extLst>
              <a:ext uri="{FF2B5EF4-FFF2-40B4-BE49-F238E27FC236}">
                <a16:creationId xmlns:a16="http://schemas.microsoft.com/office/drawing/2014/main" id="{47D55048-5463-97EA-02FC-B186508C4B41}"/>
              </a:ext>
            </a:extLst>
          </p:cNvPr>
          <p:cNvSpPr/>
          <p:nvPr/>
        </p:nvSpPr>
        <p:spPr>
          <a:xfrm>
            <a:off x="-1" y="1"/>
            <a:ext cx="4937761"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C53AA"/>
              </a:solidFill>
            </a:endParaRPr>
          </a:p>
        </p:txBody>
      </p:sp>
      <p:sp>
        <p:nvSpPr>
          <p:cNvPr id="4" name="Title 1">
            <a:extLst>
              <a:ext uri="{FF2B5EF4-FFF2-40B4-BE49-F238E27FC236}">
                <a16:creationId xmlns:a16="http://schemas.microsoft.com/office/drawing/2014/main" id="{ABE085B0-EA42-F2ED-C983-367A80790BDB}"/>
              </a:ext>
            </a:extLst>
          </p:cNvPr>
          <p:cNvSpPr txBox="1">
            <a:spLocks/>
          </p:cNvSpPr>
          <p:nvPr/>
        </p:nvSpPr>
        <p:spPr>
          <a:xfrm>
            <a:off x="342901" y="319984"/>
            <a:ext cx="4194807" cy="1248717"/>
          </a:xfrm>
          <a:prstGeom prst="rect">
            <a:avLst/>
          </a:prstGeom>
        </p:spPr>
        <p:txBody>
          <a:bodyPr anchor="b">
            <a:normAutofit/>
          </a:bodyPr>
          <a:lstStyle>
            <a:lvl1pPr algn="l" defTabSz="720090" rtl="0" eaLnBrk="1" latinLnBrk="0" hangingPunct="1">
              <a:lnSpc>
                <a:spcPct val="90000"/>
              </a:lnSpc>
              <a:spcBef>
                <a:spcPct val="0"/>
              </a:spcBef>
              <a:buNone/>
              <a:defRPr sz="2400" b="1" kern="1200">
                <a:ln w="3175">
                  <a:solidFill>
                    <a:srgbClr val="0F153E"/>
                  </a:solidFill>
                </a:ln>
                <a:solidFill>
                  <a:srgbClr val="0F153E"/>
                </a:solidFill>
                <a:latin typeface="Book Antiqua" panose="02040602050305030304" pitchFamily="18" charset="0"/>
                <a:ea typeface="+mj-ea"/>
                <a:cs typeface="+mj-cs"/>
              </a:defRPr>
            </a:lvl1pPr>
          </a:lstStyle>
          <a:p>
            <a:r>
              <a:rPr lang="en-US"/>
              <a:t>Key Project Documents</a:t>
            </a:r>
            <a:endParaRPr lang="en-US" dirty="0"/>
          </a:p>
        </p:txBody>
      </p:sp>
      <p:sp>
        <p:nvSpPr>
          <p:cNvPr id="5" name="Text Placeholder 3">
            <a:extLst>
              <a:ext uri="{FF2B5EF4-FFF2-40B4-BE49-F238E27FC236}">
                <a16:creationId xmlns:a16="http://schemas.microsoft.com/office/drawing/2014/main" id="{0EA83372-0C01-C873-C7E2-DCD305A0CE22}"/>
              </a:ext>
            </a:extLst>
          </p:cNvPr>
          <p:cNvSpPr txBox="1">
            <a:spLocks/>
          </p:cNvSpPr>
          <p:nvPr/>
        </p:nvSpPr>
        <p:spPr>
          <a:xfrm>
            <a:off x="417403" y="1820849"/>
            <a:ext cx="3839105" cy="2918128"/>
          </a:xfrm>
          <a:prstGeom prst="rect">
            <a:avLst/>
          </a:prstGeom>
        </p:spPr>
        <p:txBody>
          <a:bodyPr>
            <a:normAutofit/>
          </a:bodyPr>
          <a:lstStyle>
            <a:lvl1pPr marL="0" indent="0" algn="l" defTabSz="720090" rtl="0" eaLnBrk="1" latinLnBrk="0" hangingPunct="1">
              <a:lnSpc>
                <a:spcPct val="90000"/>
              </a:lnSpc>
              <a:spcBef>
                <a:spcPts val="788"/>
              </a:spcBef>
              <a:buFont typeface="Arial" panose="020B0604020202020204" pitchFamily="34" charset="0"/>
              <a:buNone/>
              <a:defRPr sz="2000" b="0" kern="1200">
                <a:ln w="0">
                  <a:noFill/>
                </a:ln>
                <a:solidFill>
                  <a:srgbClr val="0F153E"/>
                </a:solidFill>
                <a:latin typeface="+mn-lt"/>
                <a:ea typeface="+mn-ea"/>
                <a:cs typeface="+mn-cs"/>
              </a:defRPr>
            </a:lvl1pPr>
            <a:lvl2pPr marL="360045" indent="0" algn="l" defTabSz="720090" rtl="0" eaLnBrk="1" latinLnBrk="0" hangingPunct="1">
              <a:lnSpc>
                <a:spcPct val="90000"/>
              </a:lnSpc>
              <a:spcBef>
                <a:spcPts val="394"/>
              </a:spcBef>
              <a:buFont typeface="Arial" panose="020B0604020202020204" pitchFamily="34" charset="0"/>
              <a:buNone/>
              <a:defRPr sz="1103" kern="1200">
                <a:solidFill>
                  <a:schemeClr val="tx1"/>
                </a:solidFill>
                <a:latin typeface="+mn-lt"/>
                <a:ea typeface="+mn-ea"/>
                <a:cs typeface="+mn-cs"/>
              </a:defRPr>
            </a:lvl2pPr>
            <a:lvl3pPr marL="720090" indent="0" algn="l" defTabSz="720090" rtl="0" eaLnBrk="1" latinLnBrk="0" hangingPunct="1">
              <a:lnSpc>
                <a:spcPct val="90000"/>
              </a:lnSpc>
              <a:spcBef>
                <a:spcPts val="394"/>
              </a:spcBef>
              <a:buFont typeface="Arial" panose="020B0604020202020204" pitchFamily="34" charset="0"/>
              <a:buNone/>
              <a:defRPr sz="945" kern="1200">
                <a:solidFill>
                  <a:schemeClr val="tx1"/>
                </a:solidFill>
                <a:latin typeface="+mn-lt"/>
                <a:ea typeface="+mn-ea"/>
                <a:cs typeface="+mn-cs"/>
              </a:defRPr>
            </a:lvl3pPr>
            <a:lvl4pPr marL="1080135" indent="0" algn="l" defTabSz="720090" rtl="0" eaLnBrk="1" latinLnBrk="0" hangingPunct="1">
              <a:lnSpc>
                <a:spcPct val="90000"/>
              </a:lnSpc>
              <a:spcBef>
                <a:spcPts val="394"/>
              </a:spcBef>
              <a:buFont typeface="Arial" panose="020B0604020202020204" pitchFamily="34" charset="0"/>
              <a:buNone/>
              <a:defRPr sz="788" kern="1200">
                <a:solidFill>
                  <a:schemeClr val="tx1"/>
                </a:solidFill>
                <a:latin typeface="+mn-lt"/>
                <a:ea typeface="+mn-ea"/>
                <a:cs typeface="+mn-cs"/>
              </a:defRPr>
            </a:lvl4pPr>
            <a:lvl5pPr marL="1440180" indent="0" algn="l" defTabSz="720090" rtl="0" eaLnBrk="1" latinLnBrk="0" hangingPunct="1">
              <a:lnSpc>
                <a:spcPct val="90000"/>
              </a:lnSpc>
              <a:spcBef>
                <a:spcPts val="394"/>
              </a:spcBef>
              <a:buFont typeface="Arial" panose="020B0604020202020204" pitchFamily="34" charset="0"/>
              <a:buNone/>
              <a:defRPr sz="788" kern="1200">
                <a:solidFill>
                  <a:schemeClr val="tx1"/>
                </a:solidFill>
                <a:latin typeface="+mn-lt"/>
                <a:ea typeface="+mn-ea"/>
                <a:cs typeface="+mn-cs"/>
              </a:defRPr>
            </a:lvl5pPr>
            <a:lvl6pPr marL="1800225" indent="0" algn="l" defTabSz="720090" rtl="0" eaLnBrk="1" latinLnBrk="0" hangingPunct="1">
              <a:lnSpc>
                <a:spcPct val="90000"/>
              </a:lnSpc>
              <a:spcBef>
                <a:spcPts val="394"/>
              </a:spcBef>
              <a:buFont typeface="Arial" panose="020B0604020202020204" pitchFamily="34" charset="0"/>
              <a:buNone/>
              <a:defRPr sz="788" kern="1200">
                <a:solidFill>
                  <a:schemeClr val="tx1"/>
                </a:solidFill>
                <a:latin typeface="+mn-lt"/>
                <a:ea typeface="+mn-ea"/>
                <a:cs typeface="+mn-cs"/>
              </a:defRPr>
            </a:lvl6pPr>
            <a:lvl7pPr marL="2160270" indent="0" algn="l" defTabSz="720090" rtl="0" eaLnBrk="1" latinLnBrk="0" hangingPunct="1">
              <a:lnSpc>
                <a:spcPct val="90000"/>
              </a:lnSpc>
              <a:spcBef>
                <a:spcPts val="394"/>
              </a:spcBef>
              <a:buFont typeface="Arial" panose="020B0604020202020204" pitchFamily="34" charset="0"/>
              <a:buNone/>
              <a:defRPr sz="788" kern="1200">
                <a:solidFill>
                  <a:schemeClr val="tx1"/>
                </a:solidFill>
                <a:latin typeface="+mn-lt"/>
                <a:ea typeface="+mn-ea"/>
                <a:cs typeface="+mn-cs"/>
              </a:defRPr>
            </a:lvl7pPr>
            <a:lvl8pPr marL="2520315" indent="0" algn="l" defTabSz="720090" rtl="0" eaLnBrk="1" latinLnBrk="0" hangingPunct="1">
              <a:lnSpc>
                <a:spcPct val="90000"/>
              </a:lnSpc>
              <a:spcBef>
                <a:spcPts val="394"/>
              </a:spcBef>
              <a:buFont typeface="Arial" panose="020B0604020202020204" pitchFamily="34" charset="0"/>
              <a:buNone/>
              <a:defRPr sz="788" kern="1200">
                <a:solidFill>
                  <a:schemeClr val="tx1"/>
                </a:solidFill>
                <a:latin typeface="+mn-lt"/>
                <a:ea typeface="+mn-ea"/>
                <a:cs typeface="+mn-cs"/>
              </a:defRPr>
            </a:lvl8pPr>
            <a:lvl9pPr marL="2880360" indent="0" algn="l" defTabSz="720090" rtl="0" eaLnBrk="1" latinLnBrk="0" hangingPunct="1">
              <a:lnSpc>
                <a:spcPct val="90000"/>
              </a:lnSpc>
              <a:spcBef>
                <a:spcPts val="394"/>
              </a:spcBef>
              <a:buFont typeface="Arial" panose="020B0604020202020204" pitchFamily="34" charset="0"/>
              <a:buNone/>
              <a:defRPr sz="788" kern="1200">
                <a:solidFill>
                  <a:schemeClr val="tx1"/>
                </a:solidFill>
                <a:latin typeface="+mn-lt"/>
                <a:ea typeface="+mn-ea"/>
                <a:cs typeface="+mn-cs"/>
              </a:defRPr>
            </a:lvl9pPr>
          </a:lstStyle>
          <a:p>
            <a:endParaRPr lang="en-US" dirty="0"/>
          </a:p>
        </p:txBody>
      </p:sp>
      <p:sp>
        <p:nvSpPr>
          <p:cNvPr id="6" name="Rectangle 5" descr="Turquoise line">
            <a:extLst>
              <a:ext uri="{FF2B5EF4-FFF2-40B4-BE49-F238E27FC236}">
                <a16:creationId xmlns:a16="http://schemas.microsoft.com/office/drawing/2014/main" id="{4B3B7A63-8492-E876-31E0-FE77F3A26A34}"/>
              </a:ext>
            </a:extLst>
          </p:cNvPr>
          <p:cNvSpPr/>
          <p:nvPr/>
        </p:nvSpPr>
        <p:spPr>
          <a:xfrm flipV="1">
            <a:off x="417403" y="1606841"/>
            <a:ext cx="3434840" cy="108171"/>
          </a:xfrm>
          <a:prstGeom prst="rect">
            <a:avLst/>
          </a:prstGeom>
          <a:solidFill>
            <a:srgbClr val="4AA8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E21F2182-4AFD-CA8C-3EB9-4109A37979A6}"/>
              </a:ext>
            </a:extLst>
          </p:cNvPr>
          <p:cNvSpPr/>
          <p:nvPr/>
        </p:nvSpPr>
        <p:spPr>
          <a:xfrm rot="5400000">
            <a:off x="4645465" y="2574318"/>
            <a:ext cx="922354" cy="33776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3">
            <a:extLst>
              <a:ext uri="{FF2B5EF4-FFF2-40B4-BE49-F238E27FC236}">
                <a16:creationId xmlns:a16="http://schemas.microsoft.com/office/drawing/2014/main" id="{F789765D-6B5E-F792-4945-141CAF364FFD}"/>
              </a:ext>
            </a:extLst>
          </p:cNvPr>
          <p:cNvSpPr txBox="1">
            <a:spLocks/>
          </p:cNvSpPr>
          <p:nvPr/>
        </p:nvSpPr>
        <p:spPr>
          <a:xfrm>
            <a:off x="451625" y="1888686"/>
            <a:ext cx="3568284" cy="3277730"/>
          </a:xfrm>
          <a:prstGeom prst="rect">
            <a:avLst/>
          </a:prstGeom>
        </p:spPr>
        <p:txBody>
          <a:bodyPr>
            <a:normAutofit/>
          </a:bodyPr>
          <a:lstStyle>
            <a:lvl1pPr marL="0" indent="0" algn="l" defTabSz="720090" rtl="0" eaLnBrk="1" latinLnBrk="0" hangingPunct="1">
              <a:lnSpc>
                <a:spcPct val="90000"/>
              </a:lnSpc>
              <a:spcBef>
                <a:spcPts val="788"/>
              </a:spcBef>
              <a:buFont typeface="Arial" panose="020B0604020202020204" pitchFamily="34" charset="0"/>
              <a:buNone/>
              <a:defRPr sz="2000" b="0" kern="1200">
                <a:ln w="0">
                  <a:noFill/>
                </a:ln>
                <a:solidFill>
                  <a:schemeClr val="bg1"/>
                </a:solidFill>
                <a:latin typeface="+mn-lt"/>
                <a:ea typeface="+mn-ea"/>
                <a:cs typeface="+mn-cs"/>
              </a:defRPr>
            </a:lvl1pPr>
            <a:lvl2pPr marL="360045" indent="0" algn="l" defTabSz="720090" rtl="0" eaLnBrk="1" latinLnBrk="0" hangingPunct="1">
              <a:lnSpc>
                <a:spcPct val="90000"/>
              </a:lnSpc>
              <a:spcBef>
                <a:spcPts val="394"/>
              </a:spcBef>
              <a:buFont typeface="Arial" panose="020B0604020202020204" pitchFamily="34" charset="0"/>
              <a:buNone/>
              <a:defRPr sz="1103" kern="1200">
                <a:solidFill>
                  <a:schemeClr val="tx1"/>
                </a:solidFill>
                <a:latin typeface="+mn-lt"/>
                <a:ea typeface="+mn-ea"/>
                <a:cs typeface="+mn-cs"/>
              </a:defRPr>
            </a:lvl2pPr>
            <a:lvl3pPr marL="720090" indent="0" algn="l" defTabSz="720090" rtl="0" eaLnBrk="1" latinLnBrk="0" hangingPunct="1">
              <a:lnSpc>
                <a:spcPct val="90000"/>
              </a:lnSpc>
              <a:spcBef>
                <a:spcPts val="394"/>
              </a:spcBef>
              <a:buFont typeface="Arial" panose="020B0604020202020204" pitchFamily="34" charset="0"/>
              <a:buNone/>
              <a:defRPr sz="945" kern="1200">
                <a:solidFill>
                  <a:schemeClr val="tx1"/>
                </a:solidFill>
                <a:latin typeface="+mn-lt"/>
                <a:ea typeface="+mn-ea"/>
                <a:cs typeface="+mn-cs"/>
              </a:defRPr>
            </a:lvl3pPr>
            <a:lvl4pPr marL="1080135" indent="0" algn="l" defTabSz="720090" rtl="0" eaLnBrk="1" latinLnBrk="0" hangingPunct="1">
              <a:lnSpc>
                <a:spcPct val="90000"/>
              </a:lnSpc>
              <a:spcBef>
                <a:spcPts val="394"/>
              </a:spcBef>
              <a:buFont typeface="Arial" panose="020B0604020202020204" pitchFamily="34" charset="0"/>
              <a:buNone/>
              <a:defRPr sz="788" kern="1200">
                <a:solidFill>
                  <a:schemeClr val="tx1"/>
                </a:solidFill>
                <a:latin typeface="+mn-lt"/>
                <a:ea typeface="+mn-ea"/>
                <a:cs typeface="+mn-cs"/>
              </a:defRPr>
            </a:lvl4pPr>
            <a:lvl5pPr marL="1440180" indent="0" algn="l" defTabSz="720090" rtl="0" eaLnBrk="1" latinLnBrk="0" hangingPunct="1">
              <a:lnSpc>
                <a:spcPct val="90000"/>
              </a:lnSpc>
              <a:spcBef>
                <a:spcPts val="394"/>
              </a:spcBef>
              <a:buFont typeface="Arial" panose="020B0604020202020204" pitchFamily="34" charset="0"/>
              <a:buNone/>
              <a:defRPr sz="788" kern="1200">
                <a:solidFill>
                  <a:schemeClr val="tx1"/>
                </a:solidFill>
                <a:latin typeface="+mn-lt"/>
                <a:ea typeface="+mn-ea"/>
                <a:cs typeface="+mn-cs"/>
              </a:defRPr>
            </a:lvl5pPr>
            <a:lvl6pPr marL="1800225" indent="0" algn="l" defTabSz="720090" rtl="0" eaLnBrk="1" latinLnBrk="0" hangingPunct="1">
              <a:lnSpc>
                <a:spcPct val="90000"/>
              </a:lnSpc>
              <a:spcBef>
                <a:spcPts val="394"/>
              </a:spcBef>
              <a:buFont typeface="Arial" panose="020B0604020202020204" pitchFamily="34" charset="0"/>
              <a:buNone/>
              <a:defRPr sz="788" kern="1200">
                <a:solidFill>
                  <a:schemeClr val="tx1"/>
                </a:solidFill>
                <a:latin typeface="+mn-lt"/>
                <a:ea typeface="+mn-ea"/>
                <a:cs typeface="+mn-cs"/>
              </a:defRPr>
            </a:lvl6pPr>
            <a:lvl7pPr marL="2160270" indent="0" algn="l" defTabSz="720090" rtl="0" eaLnBrk="1" latinLnBrk="0" hangingPunct="1">
              <a:lnSpc>
                <a:spcPct val="90000"/>
              </a:lnSpc>
              <a:spcBef>
                <a:spcPts val="394"/>
              </a:spcBef>
              <a:buFont typeface="Arial" panose="020B0604020202020204" pitchFamily="34" charset="0"/>
              <a:buNone/>
              <a:defRPr sz="788" kern="1200">
                <a:solidFill>
                  <a:schemeClr val="tx1"/>
                </a:solidFill>
                <a:latin typeface="+mn-lt"/>
                <a:ea typeface="+mn-ea"/>
                <a:cs typeface="+mn-cs"/>
              </a:defRPr>
            </a:lvl7pPr>
            <a:lvl8pPr marL="2520315" indent="0" algn="l" defTabSz="720090" rtl="0" eaLnBrk="1" latinLnBrk="0" hangingPunct="1">
              <a:lnSpc>
                <a:spcPct val="90000"/>
              </a:lnSpc>
              <a:spcBef>
                <a:spcPts val="394"/>
              </a:spcBef>
              <a:buFont typeface="Arial" panose="020B0604020202020204" pitchFamily="34" charset="0"/>
              <a:buNone/>
              <a:defRPr sz="788" kern="1200">
                <a:solidFill>
                  <a:schemeClr val="tx1"/>
                </a:solidFill>
                <a:latin typeface="+mn-lt"/>
                <a:ea typeface="+mn-ea"/>
                <a:cs typeface="+mn-cs"/>
              </a:defRPr>
            </a:lvl8pPr>
            <a:lvl9pPr marL="2880360" indent="0" algn="l" defTabSz="720090" rtl="0" eaLnBrk="1" latinLnBrk="0" hangingPunct="1">
              <a:lnSpc>
                <a:spcPct val="90000"/>
              </a:lnSpc>
              <a:spcBef>
                <a:spcPts val="394"/>
              </a:spcBef>
              <a:buFont typeface="Arial" panose="020B0604020202020204" pitchFamily="34" charset="0"/>
              <a:buNone/>
              <a:defRPr sz="788" kern="1200">
                <a:solidFill>
                  <a:schemeClr val="tx1"/>
                </a:solidFill>
                <a:latin typeface="+mn-lt"/>
                <a:ea typeface="+mn-ea"/>
                <a:cs typeface="+mn-cs"/>
              </a:defRPr>
            </a:lvl9pPr>
          </a:lstStyle>
          <a:p>
            <a:endParaRPr lang="en-US">
              <a:solidFill>
                <a:schemeClr val="tx1"/>
              </a:solidFill>
            </a:endParaRPr>
          </a:p>
          <a:p>
            <a:endParaRPr lang="en-US" sz="2000">
              <a:solidFill>
                <a:schemeClr val="tx1"/>
              </a:solidFill>
            </a:endParaRPr>
          </a:p>
        </p:txBody>
      </p:sp>
      <p:sp>
        <p:nvSpPr>
          <p:cNvPr id="11" name="TextBox 10">
            <a:extLst>
              <a:ext uri="{FF2B5EF4-FFF2-40B4-BE49-F238E27FC236}">
                <a16:creationId xmlns:a16="http://schemas.microsoft.com/office/drawing/2014/main" id="{22C5309B-FA38-A03B-E00C-583ED465324B}"/>
              </a:ext>
            </a:extLst>
          </p:cNvPr>
          <p:cNvSpPr txBox="1"/>
          <p:nvPr/>
        </p:nvSpPr>
        <p:spPr>
          <a:xfrm>
            <a:off x="5451380" y="457649"/>
            <a:ext cx="4023796" cy="4524315"/>
          </a:xfrm>
          <a:prstGeom prst="rect">
            <a:avLst/>
          </a:prstGeom>
          <a:noFill/>
        </p:spPr>
        <p:txBody>
          <a:bodyPr wrap="square" rtlCol="0">
            <a:spAutoFit/>
          </a:bodyPr>
          <a:lstStyle/>
          <a:p>
            <a:pPr marL="342900" indent="-342900">
              <a:buFont typeface="Wingdings" panose="05000000000000000000" pitchFamily="2" charset="2"/>
              <a:buChar char="ü"/>
            </a:pPr>
            <a:r>
              <a:rPr lang="en-US" sz="2400">
                <a:solidFill>
                  <a:schemeClr val="bg1"/>
                </a:solidFill>
              </a:rPr>
              <a:t>The FY 2024 EM solicitation</a:t>
            </a:r>
          </a:p>
          <a:p>
            <a:pPr marL="342900" indent="-342900">
              <a:buFont typeface="Wingdings" panose="05000000000000000000" pitchFamily="2" charset="2"/>
              <a:buChar char="ü"/>
            </a:pPr>
            <a:r>
              <a:rPr lang="en-US" sz="2400">
                <a:solidFill>
                  <a:schemeClr val="bg1"/>
                </a:solidFill>
              </a:rPr>
              <a:t>Award conditions</a:t>
            </a:r>
          </a:p>
          <a:p>
            <a:pPr marL="342900" indent="-342900">
              <a:buFont typeface="Wingdings" panose="05000000000000000000" pitchFamily="2" charset="2"/>
              <a:buChar char="ü"/>
            </a:pPr>
            <a:r>
              <a:rPr lang="en-US" sz="2400">
                <a:solidFill>
                  <a:schemeClr val="bg1"/>
                </a:solidFill>
              </a:rPr>
              <a:t>Your project narrative</a:t>
            </a:r>
          </a:p>
          <a:p>
            <a:pPr marL="342900" indent="-342900">
              <a:buFont typeface="Wingdings" panose="05000000000000000000" pitchFamily="2" charset="2"/>
              <a:buChar char="ü"/>
            </a:pPr>
            <a:r>
              <a:rPr lang="en-US" sz="2400">
                <a:solidFill>
                  <a:schemeClr val="bg1"/>
                </a:solidFill>
              </a:rPr>
              <a:t>Your MOU</a:t>
            </a:r>
          </a:p>
          <a:p>
            <a:pPr marL="342900" indent="-342900">
              <a:buFont typeface="Wingdings" panose="05000000000000000000" pitchFamily="2" charset="2"/>
              <a:buChar char="ü"/>
            </a:pPr>
            <a:r>
              <a:rPr lang="en-US" sz="2400">
                <a:solidFill>
                  <a:schemeClr val="bg1"/>
                </a:solidFill>
              </a:rPr>
              <a:t>Your budget worksheet and narrative</a:t>
            </a:r>
          </a:p>
          <a:p>
            <a:pPr marL="342900" indent="-342900">
              <a:buFont typeface="Wingdings" panose="05000000000000000000" pitchFamily="2" charset="2"/>
              <a:buChar char="ü"/>
            </a:pPr>
            <a:r>
              <a:rPr lang="en-US" sz="2400">
                <a:solidFill>
                  <a:schemeClr val="bg1"/>
                </a:solidFill>
              </a:rPr>
              <a:t>Your required policies</a:t>
            </a:r>
          </a:p>
          <a:p>
            <a:pPr marL="342900" indent="-342900">
              <a:buFont typeface="Wingdings" panose="05000000000000000000" pitchFamily="2" charset="2"/>
              <a:buChar char="ü"/>
            </a:pPr>
            <a:r>
              <a:rPr lang="en-US" sz="2400">
                <a:solidFill>
                  <a:schemeClr val="bg1"/>
                </a:solidFill>
              </a:rPr>
              <a:t>Your work plan</a:t>
            </a:r>
          </a:p>
          <a:p>
            <a:pPr marL="342900" indent="-342900">
              <a:buFont typeface="Wingdings" panose="05000000000000000000" pitchFamily="2" charset="2"/>
              <a:buChar char="ü"/>
            </a:pPr>
            <a:r>
              <a:rPr lang="en-US" sz="2400">
                <a:solidFill>
                  <a:schemeClr val="bg1"/>
                </a:solidFill>
              </a:rPr>
              <a:t>Project deliverables (that is, products developed with grant funds)</a:t>
            </a:r>
          </a:p>
          <a:p>
            <a:pPr marL="342900" indent="-342900">
              <a:buFont typeface="Wingdings" panose="05000000000000000000" pitchFamily="2" charset="2"/>
              <a:buChar char="ü"/>
            </a:pPr>
            <a:endParaRPr lang="en-US" sz="2400">
              <a:solidFill>
                <a:schemeClr val="bg1"/>
              </a:solidFill>
            </a:endParaRPr>
          </a:p>
        </p:txBody>
      </p:sp>
      <p:sp>
        <p:nvSpPr>
          <p:cNvPr id="9" name="TextBox 8">
            <a:extLst>
              <a:ext uri="{FF2B5EF4-FFF2-40B4-BE49-F238E27FC236}">
                <a16:creationId xmlns:a16="http://schemas.microsoft.com/office/drawing/2014/main" id="{9D6AA5FB-5F48-18D2-F245-63A91296CD50}"/>
              </a:ext>
            </a:extLst>
          </p:cNvPr>
          <p:cNvSpPr txBox="1"/>
          <p:nvPr/>
        </p:nvSpPr>
        <p:spPr>
          <a:xfrm>
            <a:off x="451625" y="1991532"/>
            <a:ext cx="3630571" cy="1477328"/>
          </a:xfrm>
          <a:prstGeom prst="rect">
            <a:avLst/>
          </a:prstGeom>
          <a:noFill/>
        </p:spPr>
        <p:txBody>
          <a:bodyPr wrap="square" rtlCol="0">
            <a:spAutoFit/>
          </a:bodyPr>
          <a:lstStyle/>
          <a:p>
            <a:r>
              <a:rPr lang="en-US"/>
              <a:t>Organizing these documents for your project so that relevant project staff and partners can easily access this information will support your project.</a:t>
            </a:r>
          </a:p>
        </p:txBody>
      </p:sp>
    </p:spTree>
    <p:extLst>
      <p:ext uri="{BB962C8B-B14F-4D97-AF65-F5344CB8AC3E}">
        <p14:creationId xmlns:p14="http://schemas.microsoft.com/office/powerpoint/2010/main" val="39967216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D9BF0E-662A-90E8-470B-136183DDAA91}"/>
              </a:ext>
            </a:extLst>
          </p:cNvPr>
          <p:cNvSpPr/>
          <p:nvPr/>
        </p:nvSpPr>
        <p:spPr>
          <a:xfrm>
            <a:off x="0" y="-87464"/>
            <a:ext cx="9601200" cy="5640895"/>
          </a:xfrm>
          <a:prstGeom prst="rect">
            <a:avLst/>
          </a:prstGeom>
          <a:solidFill>
            <a:srgbClr val="0F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U.S. Department of Justice seal logo with eagle in the center, the words &quot;Department of Justice&quot; surrounding the eagle over a blue background, encompassed by a gold border&#10;">
            <a:extLst>
              <a:ext uri="{FF2B5EF4-FFF2-40B4-BE49-F238E27FC236}">
                <a16:creationId xmlns:a16="http://schemas.microsoft.com/office/drawing/2014/main" id="{5B1692EE-8404-D39F-BB2B-D7C42D9C12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9955" y="4732817"/>
            <a:ext cx="563585" cy="563205"/>
          </a:xfrm>
          <a:prstGeom prst="rect">
            <a:avLst/>
          </a:prstGeom>
        </p:spPr>
      </p:pic>
      <p:pic>
        <p:nvPicPr>
          <p:cNvPr id="4" name="Picture 3" descr="U.S. Department of Justice Office on Violence Against Women white logo&#10;">
            <a:extLst>
              <a:ext uri="{FF2B5EF4-FFF2-40B4-BE49-F238E27FC236}">
                <a16:creationId xmlns:a16="http://schemas.microsoft.com/office/drawing/2014/main" id="{800082D3-3415-D3E9-177C-7F9276D1A1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0403" y="4639809"/>
            <a:ext cx="925394" cy="715099"/>
          </a:xfrm>
          <a:prstGeom prst="rect">
            <a:avLst/>
          </a:prstGeom>
        </p:spPr>
      </p:pic>
      <p:sp>
        <p:nvSpPr>
          <p:cNvPr id="5" name="Title 1">
            <a:extLst>
              <a:ext uri="{FF2B5EF4-FFF2-40B4-BE49-F238E27FC236}">
                <a16:creationId xmlns:a16="http://schemas.microsoft.com/office/drawing/2014/main" id="{5FA98CED-9F6E-3B5B-9F85-0599E292F66B}"/>
              </a:ext>
            </a:extLst>
          </p:cNvPr>
          <p:cNvSpPr txBox="1">
            <a:spLocks/>
          </p:cNvSpPr>
          <p:nvPr/>
        </p:nvSpPr>
        <p:spPr>
          <a:xfrm>
            <a:off x="984069" y="580806"/>
            <a:ext cx="7418951" cy="2137409"/>
          </a:xfrm>
          <a:prstGeom prst="rect">
            <a:avLst/>
          </a:prstGeom>
          <a:noFill/>
        </p:spPr>
        <p:txBody>
          <a:bodyPr anchor="b"/>
          <a:lstStyle>
            <a:lvl1pPr algn="ctr" defTabSz="720090" rtl="0" eaLnBrk="1" latinLnBrk="0" hangingPunct="1">
              <a:lnSpc>
                <a:spcPct val="90000"/>
              </a:lnSpc>
              <a:spcBef>
                <a:spcPct val="0"/>
              </a:spcBef>
              <a:buNone/>
              <a:defRPr sz="4400" b="1" kern="1200">
                <a:ln>
                  <a:solidFill>
                    <a:schemeClr val="bg1"/>
                  </a:solidFill>
                </a:ln>
                <a:solidFill>
                  <a:schemeClr val="bg1"/>
                </a:solidFill>
                <a:latin typeface="Book Antiqua" panose="02040602050305030304" pitchFamily="18" charset="0"/>
                <a:ea typeface="+mj-ea"/>
                <a:cs typeface="+mj-cs"/>
              </a:defRPr>
            </a:lvl1pPr>
          </a:lstStyle>
          <a:p>
            <a:r>
              <a:rPr lang="en-US"/>
              <a:t>Questions so far about working with OVW?</a:t>
            </a:r>
            <a:endParaRPr lang="en-US" dirty="0"/>
          </a:p>
        </p:txBody>
      </p:sp>
      <p:sp>
        <p:nvSpPr>
          <p:cNvPr id="8" name="Rectangle 7" descr="Turquoise line">
            <a:extLst>
              <a:ext uri="{FF2B5EF4-FFF2-40B4-BE49-F238E27FC236}">
                <a16:creationId xmlns:a16="http://schemas.microsoft.com/office/drawing/2014/main" id="{07B19F94-B350-4C1A-095A-A2C585189639}"/>
              </a:ext>
            </a:extLst>
          </p:cNvPr>
          <p:cNvSpPr/>
          <p:nvPr/>
        </p:nvSpPr>
        <p:spPr>
          <a:xfrm flipV="1">
            <a:off x="3078179" y="2825858"/>
            <a:ext cx="3434840" cy="108171"/>
          </a:xfrm>
          <a:prstGeom prst="rect">
            <a:avLst/>
          </a:prstGeom>
          <a:solidFill>
            <a:srgbClr val="4AA8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599482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F2421C-C522-5568-CCDF-4ECF616FA9B4}"/>
              </a:ext>
            </a:extLst>
          </p:cNvPr>
          <p:cNvSpPr txBox="1">
            <a:spLocks/>
          </p:cNvSpPr>
          <p:nvPr/>
        </p:nvSpPr>
        <p:spPr>
          <a:xfrm>
            <a:off x="660083" y="5085080"/>
            <a:ext cx="2160270" cy="2921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D9F8818-8663-418F-88CC-D08CC9C29508}" type="datetimeFigureOut">
              <a:rPr lang="en-US" smtClean="0"/>
              <a:pPr/>
              <a:t>12/5/24</a:t>
            </a:fld>
            <a:endParaRPr lang="en-US" dirty="0"/>
          </a:p>
        </p:txBody>
      </p:sp>
      <p:sp>
        <p:nvSpPr>
          <p:cNvPr id="3" name="Slide Number Placeholder 3">
            <a:extLst>
              <a:ext uri="{FF2B5EF4-FFF2-40B4-BE49-F238E27FC236}">
                <a16:creationId xmlns:a16="http://schemas.microsoft.com/office/drawing/2014/main" id="{2DB78B06-AF09-96F7-6F10-A7168DB160BF}"/>
              </a:ext>
            </a:extLst>
          </p:cNvPr>
          <p:cNvSpPr txBox="1">
            <a:spLocks/>
          </p:cNvSpPr>
          <p:nvPr/>
        </p:nvSpPr>
        <p:spPr>
          <a:xfrm>
            <a:off x="6780848" y="5085080"/>
            <a:ext cx="2160270" cy="2921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BA72BF-3C11-498F-A693-382A3FDDF100}" type="slidenum">
              <a:rPr lang="en-US" smtClean="0"/>
              <a:pPr/>
              <a:t>39</a:t>
            </a:fld>
            <a:endParaRPr lang="en-US" dirty="0"/>
          </a:p>
        </p:txBody>
      </p:sp>
      <p:sp>
        <p:nvSpPr>
          <p:cNvPr id="4" name="Rectangle 3">
            <a:extLst>
              <a:ext uri="{FF2B5EF4-FFF2-40B4-BE49-F238E27FC236}">
                <a16:creationId xmlns:a16="http://schemas.microsoft.com/office/drawing/2014/main" id="{30328898-61F3-07CE-3118-734C56E82E65}"/>
              </a:ext>
            </a:extLst>
          </p:cNvPr>
          <p:cNvSpPr/>
          <p:nvPr/>
        </p:nvSpPr>
        <p:spPr>
          <a:xfrm flipV="1">
            <a:off x="660082" y="1217389"/>
            <a:ext cx="3434840" cy="1081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EE5BF0F6-6BE1-3590-1C98-040BCABEA1A1}"/>
              </a:ext>
            </a:extLst>
          </p:cNvPr>
          <p:cNvSpPr/>
          <p:nvPr/>
        </p:nvSpPr>
        <p:spPr>
          <a:xfrm>
            <a:off x="0" y="4716050"/>
            <a:ext cx="9601200" cy="837381"/>
          </a:xfrm>
          <a:prstGeom prst="rect">
            <a:avLst/>
          </a:prstGeom>
          <a:solidFill>
            <a:srgbClr val="0F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U.S. Department of Justice seal logo with eagle in the center, the words &quot;Department of Justice&quot; surrounding the eagle over a blue background, encompassed by a gold border&#10;">
            <a:extLst>
              <a:ext uri="{FF2B5EF4-FFF2-40B4-BE49-F238E27FC236}">
                <a16:creationId xmlns:a16="http://schemas.microsoft.com/office/drawing/2014/main" id="{2568A5F4-172D-2A65-8DAC-A54A313043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2139" y="4846319"/>
            <a:ext cx="563585" cy="563205"/>
          </a:xfrm>
          <a:prstGeom prst="rect">
            <a:avLst/>
          </a:prstGeom>
        </p:spPr>
      </p:pic>
      <p:pic>
        <p:nvPicPr>
          <p:cNvPr id="7" name="Picture 6" descr="U.S. Department of Justice Office on Violence Against Women white logo&#10;">
            <a:extLst>
              <a:ext uri="{FF2B5EF4-FFF2-40B4-BE49-F238E27FC236}">
                <a16:creationId xmlns:a16="http://schemas.microsoft.com/office/drawing/2014/main" id="{75C333C2-4100-7B1E-B3CF-2A8ADFC1BA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2587" y="4753311"/>
            <a:ext cx="925394" cy="715099"/>
          </a:xfrm>
          <a:prstGeom prst="rect">
            <a:avLst/>
          </a:prstGeom>
        </p:spPr>
      </p:pic>
      <p:sp>
        <p:nvSpPr>
          <p:cNvPr id="8" name="Title 1">
            <a:extLst>
              <a:ext uri="{FF2B5EF4-FFF2-40B4-BE49-F238E27FC236}">
                <a16:creationId xmlns:a16="http://schemas.microsoft.com/office/drawing/2014/main" id="{5FEB1F51-B6C0-01C8-EF97-1589A47445CF}"/>
              </a:ext>
            </a:extLst>
          </p:cNvPr>
          <p:cNvSpPr txBox="1">
            <a:spLocks/>
          </p:cNvSpPr>
          <p:nvPr/>
        </p:nvSpPr>
        <p:spPr>
          <a:xfrm>
            <a:off x="792480" y="918547"/>
            <a:ext cx="8503919" cy="3621252"/>
          </a:xfrm>
          <a:prstGeom prst="rect">
            <a:avLst/>
          </a:prstGeom>
        </p:spPr>
        <p:txBody>
          <a:bodyPr>
            <a:normAutofit/>
          </a:bodyPr>
          <a:lstStyle>
            <a:lvl1pPr algn="l" defTabSz="720090" rtl="0" eaLnBrk="1" latinLnBrk="0" hangingPunct="1">
              <a:lnSpc>
                <a:spcPct val="90000"/>
              </a:lnSpc>
              <a:spcBef>
                <a:spcPct val="0"/>
              </a:spcBef>
              <a:buNone/>
              <a:defRPr sz="4800" b="1" kern="1200">
                <a:ln>
                  <a:solidFill>
                    <a:srgbClr val="0F153E"/>
                  </a:solidFill>
                </a:ln>
                <a:solidFill>
                  <a:srgbClr val="0F153E"/>
                </a:solidFill>
                <a:latin typeface="Book Antiqua" panose="02040602050305030304" pitchFamily="18" charset="0"/>
                <a:ea typeface="+mj-ea"/>
                <a:cs typeface="+mj-cs"/>
              </a:defRPr>
            </a:lvl1pPr>
          </a:lstStyle>
          <a:p>
            <a:r>
              <a:rPr lang="en-US" i="1"/>
              <a:t>4. How do we modify our grant project activities and budget?</a:t>
            </a:r>
          </a:p>
          <a:p>
            <a:endParaRPr lang="en-US" i="1"/>
          </a:p>
        </p:txBody>
      </p:sp>
    </p:spTree>
    <p:extLst>
      <p:ext uri="{BB962C8B-B14F-4D97-AF65-F5344CB8AC3E}">
        <p14:creationId xmlns:p14="http://schemas.microsoft.com/office/powerpoint/2010/main" val="690849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406DC-2349-480A-99E9-72E5312C38CD}"/>
              </a:ext>
            </a:extLst>
          </p:cNvPr>
          <p:cNvSpPr>
            <a:spLocks noGrp="1"/>
          </p:cNvSpPr>
          <p:nvPr>
            <p:ph type="title"/>
          </p:nvPr>
        </p:nvSpPr>
        <p:spPr/>
        <p:txBody>
          <a:bodyPr>
            <a:normAutofit fontScale="90000"/>
          </a:bodyPr>
          <a:lstStyle/>
          <a:p>
            <a:r>
              <a:rPr lang="en-US" dirty="0"/>
              <a:t>Meet the OVW </a:t>
            </a:r>
            <a:r>
              <a:rPr lang="en-US"/>
              <a:t>CYEM Unit </a:t>
            </a:r>
            <a:endParaRPr lang="en-US" dirty="0"/>
          </a:p>
        </p:txBody>
      </p:sp>
      <p:sp>
        <p:nvSpPr>
          <p:cNvPr id="3" name="Content Placeholder 2">
            <a:extLst>
              <a:ext uri="{FF2B5EF4-FFF2-40B4-BE49-F238E27FC236}">
                <a16:creationId xmlns:a16="http://schemas.microsoft.com/office/drawing/2014/main" id="{92A533E8-86E0-92AE-0C00-79BFE73DAAB6}"/>
              </a:ext>
            </a:extLst>
          </p:cNvPr>
          <p:cNvSpPr>
            <a:spLocks noGrp="1"/>
          </p:cNvSpPr>
          <p:nvPr>
            <p:ph idx="1"/>
          </p:nvPr>
        </p:nvSpPr>
        <p:spPr/>
        <p:txBody>
          <a:bodyPr/>
          <a:lstStyle/>
          <a:p>
            <a:r>
              <a:rPr lang="en-US" dirty="0"/>
              <a:t>Krista Blakeney-Mitchell, Associate Director</a:t>
            </a:r>
          </a:p>
          <a:p>
            <a:r>
              <a:rPr lang="en-US" dirty="0"/>
              <a:t>Anne Hamilton, Team Lead</a:t>
            </a:r>
          </a:p>
          <a:p>
            <a:r>
              <a:rPr lang="en-US" dirty="0"/>
              <a:t>Elaina Roberts, Grant Management Specialist</a:t>
            </a:r>
          </a:p>
          <a:p>
            <a:r>
              <a:rPr lang="en-US" dirty="0"/>
              <a:t>Derek O’Leary, Grant Management Specialist</a:t>
            </a:r>
          </a:p>
          <a:p>
            <a:r>
              <a:rPr lang="en-US" dirty="0"/>
              <a:t>Traci Rollins,</a:t>
            </a:r>
            <a:r>
              <a:rPr lang="en-US" dirty="0">
                <a:solidFill>
                  <a:srgbClr val="FF0000"/>
                </a:solidFill>
              </a:rPr>
              <a:t> </a:t>
            </a:r>
            <a:r>
              <a:rPr lang="en-US" dirty="0"/>
              <a:t>Grant Management Specialist</a:t>
            </a:r>
          </a:p>
          <a:p>
            <a:r>
              <a:rPr lang="en-US" dirty="0"/>
              <a:t>Sheila Griese, Program Analyst</a:t>
            </a:r>
          </a:p>
        </p:txBody>
      </p:sp>
    </p:spTree>
    <p:extLst>
      <p:ext uri="{BB962C8B-B14F-4D97-AF65-F5344CB8AC3E}">
        <p14:creationId xmlns:p14="http://schemas.microsoft.com/office/powerpoint/2010/main" val="265426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6397A3C-B59A-AFED-C538-441389122C50}"/>
              </a:ext>
            </a:extLst>
          </p:cNvPr>
          <p:cNvSpPr/>
          <p:nvPr/>
        </p:nvSpPr>
        <p:spPr>
          <a:xfrm>
            <a:off x="0" y="0"/>
            <a:ext cx="4937761" cy="5486400"/>
          </a:xfrm>
          <a:prstGeom prst="rect">
            <a:avLst/>
          </a:prstGeom>
          <a:solidFill>
            <a:srgbClr val="0F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C53AA"/>
              </a:solidFill>
            </a:endParaRPr>
          </a:p>
        </p:txBody>
      </p:sp>
      <p:sp>
        <p:nvSpPr>
          <p:cNvPr id="3" name="Title 1">
            <a:extLst>
              <a:ext uri="{FF2B5EF4-FFF2-40B4-BE49-F238E27FC236}">
                <a16:creationId xmlns:a16="http://schemas.microsoft.com/office/drawing/2014/main" id="{FA64C9EA-D46B-E09C-D0B9-C3F6DF571D82}"/>
              </a:ext>
            </a:extLst>
          </p:cNvPr>
          <p:cNvSpPr txBox="1">
            <a:spLocks/>
          </p:cNvSpPr>
          <p:nvPr/>
        </p:nvSpPr>
        <p:spPr>
          <a:xfrm>
            <a:off x="401683" y="469223"/>
            <a:ext cx="4134393" cy="1113183"/>
          </a:xfrm>
          <a:prstGeom prst="rect">
            <a:avLst/>
          </a:prstGeom>
        </p:spPr>
        <p:txBody>
          <a:bodyPr anchor="b">
            <a:noAutofit/>
          </a:bodyPr>
          <a:lstStyle>
            <a:lvl1pPr algn="l" defTabSz="720090" rtl="0" eaLnBrk="1" latinLnBrk="0" hangingPunct="1">
              <a:lnSpc>
                <a:spcPct val="90000"/>
              </a:lnSpc>
              <a:spcBef>
                <a:spcPct val="0"/>
              </a:spcBef>
              <a:buNone/>
              <a:defRPr sz="2400" b="1" kern="1200">
                <a:ln w="3175">
                  <a:solidFill>
                    <a:schemeClr val="bg1"/>
                  </a:solidFill>
                </a:ln>
                <a:solidFill>
                  <a:schemeClr val="bg1"/>
                </a:solidFill>
                <a:latin typeface="Book Antiqua" panose="02040602050305030304" pitchFamily="18" charset="0"/>
                <a:ea typeface="+mj-ea"/>
                <a:cs typeface="+mj-cs"/>
              </a:defRPr>
            </a:lvl1pPr>
          </a:lstStyle>
          <a:p>
            <a:r>
              <a:rPr lang="en-US" sz="3200"/>
              <a:t>Grant Award Modifications (GAMs)</a:t>
            </a:r>
          </a:p>
        </p:txBody>
      </p:sp>
      <p:sp>
        <p:nvSpPr>
          <p:cNvPr id="4" name="Text Placeholder 3">
            <a:extLst>
              <a:ext uri="{FF2B5EF4-FFF2-40B4-BE49-F238E27FC236}">
                <a16:creationId xmlns:a16="http://schemas.microsoft.com/office/drawing/2014/main" id="{DDAAC310-7B75-D737-5AA7-A36857EBD45A}"/>
              </a:ext>
            </a:extLst>
          </p:cNvPr>
          <p:cNvSpPr txBox="1">
            <a:spLocks/>
          </p:cNvSpPr>
          <p:nvPr/>
        </p:nvSpPr>
        <p:spPr>
          <a:xfrm>
            <a:off x="314700" y="2051629"/>
            <a:ext cx="3640246" cy="1730828"/>
          </a:xfrm>
          <a:prstGeom prst="rect">
            <a:avLst/>
          </a:prstGeom>
        </p:spPr>
        <p:txBody>
          <a:bodyPr>
            <a:normAutofit/>
          </a:bodyPr>
          <a:lstStyle>
            <a:lvl1pPr marL="0" indent="0" algn="l" defTabSz="720090" rtl="0" eaLnBrk="1" latinLnBrk="0" hangingPunct="1">
              <a:lnSpc>
                <a:spcPct val="90000"/>
              </a:lnSpc>
              <a:spcBef>
                <a:spcPts val="788"/>
              </a:spcBef>
              <a:buFont typeface="Arial" panose="020B0604020202020204" pitchFamily="34" charset="0"/>
              <a:buNone/>
              <a:defRPr sz="2000" b="0" kern="1200">
                <a:ln w="0">
                  <a:noFill/>
                </a:ln>
                <a:solidFill>
                  <a:schemeClr val="bg1"/>
                </a:solidFill>
                <a:latin typeface="+mn-lt"/>
                <a:ea typeface="+mn-ea"/>
                <a:cs typeface="+mn-cs"/>
              </a:defRPr>
            </a:lvl1pPr>
            <a:lvl2pPr marL="360045" indent="0" algn="l" defTabSz="720090" rtl="0" eaLnBrk="1" latinLnBrk="0" hangingPunct="1">
              <a:lnSpc>
                <a:spcPct val="90000"/>
              </a:lnSpc>
              <a:spcBef>
                <a:spcPts val="394"/>
              </a:spcBef>
              <a:buFont typeface="Arial" panose="020B0604020202020204" pitchFamily="34" charset="0"/>
              <a:buNone/>
              <a:defRPr sz="1103" kern="1200">
                <a:solidFill>
                  <a:schemeClr val="tx1"/>
                </a:solidFill>
                <a:latin typeface="+mn-lt"/>
                <a:ea typeface="+mn-ea"/>
                <a:cs typeface="+mn-cs"/>
              </a:defRPr>
            </a:lvl2pPr>
            <a:lvl3pPr marL="720090" indent="0" algn="l" defTabSz="720090" rtl="0" eaLnBrk="1" latinLnBrk="0" hangingPunct="1">
              <a:lnSpc>
                <a:spcPct val="90000"/>
              </a:lnSpc>
              <a:spcBef>
                <a:spcPts val="394"/>
              </a:spcBef>
              <a:buFont typeface="Arial" panose="020B0604020202020204" pitchFamily="34" charset="0"/>
              <a:buNone/>
              <a:defRPr sz="945" kern="1200">
                <a:solidFill>
                  <a:schemeClr val="tx1"/>
                </a:solidFill>
                <a:latin typeface="+mn-lt"/>
                <a:ea typeface="+mn-ea"/>
                <a:cs typeface="+mn-cs"/>
              </a:defRPr>
            </a:lvl3pPr>
            <a:lvl4pPr marL="1080135" indent="0" algn="l" defTabSz="720090" rtl="0" eaLnBrk="1" latinLnBrk="0" hangingPunct="1">
              <a:lnSpc>
                <a:spcPct val="90000"/>
              </a:lnSpc>
              <a:spcBef>
                <a:spcPts val="394"/>
              </a:spcBef>
              <a:buFont typeface="Arial" panose="020B0604020202020204" pitchFamily="34" charset="0"/>
              <a:buNone/>
              <a:defRPr sz="788" kern="1200">
                <a:solidFill>
                  <a:schemeClr val="tx1"/>
                </a:solidFill>
                <a:latin typeface="+mn-lt"/>
                <a:ea typeface="+mn-ea"/>
                <a:cs typeface="+mn-cs"/>
              </a:defRPr>
            </a:lvl4pPr>
            <a:lvl5pPr marL="1440180" indent="0" algn="l" defTabSz="720090" rtl="0" eaLnBrk="1" latinLnBrk="0" hangingPunct="1">
              <a:lnSpc>
                <a:spcPct val="90000"/>
              </a:lnSpc>
              <a:spcBef>
                <a:spcPts val="394"/>
              </a:spcBef>
              <a:buFont typeface="Arial" panose="020B0604020202020204" pitchFamily="34" charset="0"/>
              <a:buNone/>
              <a:defRPr sz="788" kern="1200">
                <a:solidFill>
                  <a:schemeClr val="tx1"/>
                </a:solidFill>
                <a:latin typeface="+mn-lt"/>
                <a:ea typeface="+mn-ea"/>
                <a:cs typeface="+mn-cs"/>
              </a:defRPr>
            </a:lvl5pPr>
            <a:lvl6pPr marL="1800225" indent="0" algn="l" defTabSz="720090" rtl="0" eaLnBrk="1" latinLnBrk="0" hangingPunct="1">
              <a:lnSpc>
                <a:spcPct val="90000"/>
              </a:lnSpc>
              <a:spcBef>
                <a:spcPts val="394"/>
              </a:spcBef>
              <a:buFont typeface="Arial" panose="020B0604020202020204" pitchFamily="34" charset="0"/>
              <a:buNone/>
              <a:defRPr sz="788" kern="1200">
                <a:solidFill>
                  <a:schemeClr val="tx1"/>
                </a:solidFill>
                <a:latin typeface="+mn-lt"/>
                <a:ea typeface="+mn-ea"/>
                <a:cs typeface="+mn-cs"/>
              </a:defRPr>
            </a:lvl6pPr>
            <a:lvl7pPr marL="2160270" indent="0" algn="l" defTabSz="720090" rtl="0" eaLnBrk="1" latinLnBrk="0" hangingPunct="1">
              <a:lnSpc>
                <a:spcPct val="90000"/>
              </a:lnSpc>
              <a:spcBef>
                <a:spcPts val="394"/>
              </a:spcBef>
              <a:buFont typeface="Arial" panose="020B0604020202020204" pitchFamily="34" charset="0"/>
              <a:buNone/>
              <a:defRPr sz="788" kern="1200">
                <a:solidFill>
                  <a:schemeClr val="tx1"/>
                </a:solidFill>
                <a:latin typeface="+mn-lt"/>
                <a:ea typeface="+mn-ea"/>
                <a:cs typeface="+mn-cs"/>
              </a:defRPr>
            </a:lvl7pPr>
            <a:lvl8pPr marL="2520315" indent="0" algn="l" defTabSz="720090" rtl="0" eaLnBrk="1" latinLnBrk="0" hangingPunct="1">
              <a:lnSpc>
                <a:spcPct val="90000"/>
              </a:lnSpc>
              <a:spcBef>
                <a:spcPts val="394"/>
              </a:spcBef>
              <a:buFont typeface="Arial" panose="020B0604020202020204" pitchFamily="34" charset="0"/>
              <a:buNone/>
              <a:defRPr sz="788" kern="1200">
                <a:solidFill>
                  <a:schemeClr val="tx1"/>
                </a:solidFill>
                <a:latin typeface="+mn-lt"/>
                <a:ea typeface="+mn-ea"/>
                <a:cs typeface="+mn-cs"/>
              </a:defRPr>
            </a:lvl8pPr>
            <a:lvl9pPr marL="2880360" indent="0" algn="l" defTabSz="720090" rtl="0" eaLnBrk="1" latinLnBrk="0" hangingPunct="1">
              <a:lnSpc>
                <a:spcPct val="90000"/>
              </a:lnSpc>
              <a:spcBef>
                <a:spcPts val="394"/>
              </a:spcBef>
              <a:buFont typeface="Arial" panose="020B0604020202020204" pitchFamily="34" charset="0"/>
              <a:buNone/>
              <a:defRPr sz="788" kern="1200">
                <a:solidFill>
                  <a:schemeClr val="tx1"/>
                </a:solidFill>
                <a:latin typeface="+mn-lt"/>
                <a:ea typeface="+mn-ea"/>
                <a:cs typeface="+mn-cs"/>
              </a:defRPr>
            </a:lvl9pPr>
          </a:lstStyle>
          <a:p>
            <a:r>
              <a:rPr lang="en-US"/>
              <a:t>GAMs are a process in JustGrants that enables you to request changes to your project and your project budget.</a:t>
            </a:r>
          </a:p>
        </p:txBody>
      </p:sp>
      <p:sp>
        <p:nvSpPr>
          <p:cNvPr id="6" name="Isosceles Triangle 5">
            <a:extLst>
              <a:ext uri="{FF2B5EF4-FFF2-40B4-BE49-F238E27FC236}">
                <a16:creationId xmlns:a16="http://schemas.microsoft.com/office/drawing/2014/main" id="{032B0B69-C06C-700E-EF62-863B5696DE61}"/>
              </a:ext>
            </a:extLst>
          </p:cNvPr>
          <p:cNvSpPr/>
          <p:nvPr/>
        </p:nvSpPr>
        <p:spPr>
          <a:xfrm rot="5400000">
            <a:off x="4645465" y="2574318"/>
            <a:ext cx="922354" cy="337764"/>
          </a:xfrm>
          <a:prstGeom prst="triangle">
            <a:avLst/>
          </a:prstGeom>
          <a:solidFill>
            <a:srgbClr val="0F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3">
            <a:extLst>
              <a:ext uri="{FF2B5EF4-FFF2-40B4-BE49-F238E27FC236}">
                <a16:creationId xmlns:a16="http://schemas.microsoft.com/office/drawing/2014/main" id="{38697826-85D9-9FBB-F0B9-47E6D0ED8284}"/>
              </a:ext>
            </a:extLst>
          </p:cNvPr>
          <p:cNvSpPr txBox="1">
            <a:spLocks/>
          </p:cNvSpPr>
          <p:nvPr/>
        </p:nvSpPr>
        <p:spPr>
          <a:xfrm>
            <a:off x="5298014" y="619492"/>
            <a:ext cx="4107243" cy="3478980"/>
          </a:xfrm>
          <a:prstGeom prst="rect">
            <a:avLst/>
          </a:prstGeom>
        </p:spPr>
        <p:txBody>
          <a:bodyPr>
            <a:normAutofit/>
          </a:bodyPr>
          <a:lstStyle>
            <a:lvl1pPr marL="0" indent="0" algn="l" defTabSz="720090" rtl="0" eaLnBrk="1" latinLnBrk="0" hangingPunct="1">
              <a:lnSpc>
                <a:spcPct val="90000"/>
              </a:lnSpc>
              <a:spcBef>
                <a:spcPts val="788"/>
              </a:spcBef>
              <a:buFont typeface="Arial" panose="020B0604020202020204" pitchFamily="34" charset="0"/>
              <a:buNone/>
              <a:defRPr sz="2000" b="0" kern="1200">
                <a:ln w="0">
                  <a:noFill/>
                </a:ln>
                <a:solidFill>
                  <a:srgbClr val="0F153E"/>
                </a:solidFill>
                <a:latin typeface="+mn-lt"/>
                <a:ea typeface="+mn-ea"/>
                <a:cs typeface="+mn-cs"/>
              </a:defRPr>
            </a:lvl1pPr>
            <a:lvl2pPr marL="360045" indent="0" algn="l" defTabSz="720090" rtl="0" eaLnBrk="1" latinLnBrk="0" hangingPunct="1">
              <a:lnSpc>
                <a:spcPct val="90000"/>
              </a:lnSpc>
              <a:spcBef>
                <a:spcPts val="394"/>
              </a:spcBef>
              <a:buFont typeface="Arial" panose="020B0604020202020204" pitchFamily="34" charset="0"/>
              <a:buNone/>
              <a:defRPr sz="1103" kern="1200">
                <a:solidFill>
                  <a:schemeClr val="tx1"/>
                </a:solidFill>
                <a:latin typeface="+mn-lt"/>
                <a:ea typeface="+mn-ea"/>
                <a:cs typeface="+mn-cs"/>
              </a:defRPr>
            </a:lvl2pPr>
            <a:lvl3pPr marL="720090" indent="0" algn="l" defTabSz="720090" rtl="0" eaLnBrk="1" latinLnBrk="0" hangingPunct="1">
              <a:lnSpc>
                <a:spcPct val="90000"/>
              </a:lnSpc>
              <a:spcBef>
                <a:spcPts val="394"/>
              </a:spcBef>
              <a:buFont typeface="Arial" panose="020B0604020202020204" pitchFamily="34" charset="0"/>
              <a:buNone/>
              <a:defRPr sz="945" kern="1200">
                <a:solidFill>
                  <a:schemeClr val="tx1"/>
                </a:solidFill>
                <a:latin typeface="+mn-lt"/>
                <a:ea typeface="+mn-ea"/>
                <a:cs typeface="+mn-cs"/>
              </a:defRPr>
            </a:lvl3pPr>
            <a:lvl4pPr marL="1080135" indent="0" algn="l" defTabSz="720090" rtl="0" eaLnBrk="1" latinLnBrk="0" hangingPunct="1">
              <a:lnSpc>
                <a:spcPct val="90000"/>
              </a:lnSpc>
              <a:spcBef>
                <a:spcPts val="394"/>
              </a:spcBef>
              <a:buFont typeface="Arial" panose="020B0604020202020204" pitchFamily="34" charset="0"/>
              <a:buNone/>
              <a:defRPr sz="788" kern="1200">
                <a:solidFill>
                  <a:schemeClr val="tx1"/>
                </a:solidFill>
                <a:latin typeface="+mn-lt"/>
                <a:ea typeface="+mn-ea"/>
                <a:cs typeface="+mn-cs"/>
              </a:defRPr>
            </a:lvl4pPr>
            <a:lvl5pPr marL="1440180" indent="0" algn="l" defTabSz="720090" rtl="0" eaLnBrk="1" latinLnBrk="0" hangingPunct="1">
              <a:lnSpc>
                <a:spcPct val="90000"/>
              </a:lnSpc>
              <a:spcBef>
                <a:spcPts val="394"/>
              </a:spcBef>
              <a:buFont typeface="Arial" panose="020B0604020202020204" pitchFamily="34" charset="0"/>
              <a:buNone/>
              <a:defRPr sz="788" kern="1200">
                <a:solidFill>
                  <a:schemeClr val="tx1"/>
                </a:solidFill>
                <a:latin typeface="+mn-lt"/>
                <a:ea typeface="+mn-ea"/>
                <a:cs typeface="+mn-cs"/>
              </a:defRPr>
            </a:lvl5pPr>
            <a:lvl6pPr marL="1800225" indent="0" algn="l" defTabSz="720090" rtl="0" eaLnBrk="1" latinLnBrk="0" hangingPunct="1">
              <a:lnSpc>
                <a:spcPct val="90000"/>
              </a:lnSpc>
              <a:spcBef>
                <a:spcPts val="394"/>
              </a:spcBef>
              <a:buFont typeface="Arial" panose="020B0604020202020204" pitchFamily="34" charset="0"/>
              <a:buNone/>
              <a:defRPr sz="788" kern="1200">
                <a:solidFill>
                  <a:schemeClr val="tx1"/>
                </a:solidFill>
                <a:latin typeface="+mn-lt"/>
                <a:ea typeface="+mn-ea"/>
                <a:cs typeface="+mn-cs"/>
              </a:defRPr>
            </a:lvl6pPr>
            <a:lvl7pPr marL="2160270" indent="0" algn="l" defTabSz="720090" rtl="0" eaLnBrk="1" latinLnBrk="0" hangingPunct="1">
              <a:lnSpc>
                <a:spcPct val="90000"/>
              </a:lnSpc>
              <a:spcBef>
                <a:spcPts val="394"/>
              </a:spcBef>
              <a:buFont typeface="Arial" panose="020B0604020202020204" pitchFamily="34" charset="0"/>
              <a:buNone/>
              <a:defRPr sz="788" kern="1200">
                <a:solidFill>
                  <a:schemeClr val="tx1"/>
                </a:solidFill>
                <a:latin typeface="+mn-lt"/>
                <a:ea typeface="+mn-ea"/>
                <a:cs typeface="+mn-cs"/>
              </a:defRPr>
            </a:lvl7pPr>
            <a:lvl8pPr marL="2520315" indent="0" algn="l" defTabSz="720090" rtl="0" eaLnBrk="1" latinLnBrk="0" hangingPunct="1">
              <a:lnSpc>
                <a:spcPct val="90000"/>
              </a:lnSpc>
              <a:spcBef>
                <a:spcPts val="394"/>
              </a:spcBef>
              <a:buFont typeface="Arial" panose="020B0604020202020204" pitchFamily="34" charset="0"/>
              <a:buNone/>
              <a:defRPr sz="788" kern="1200">
                <a:solidFill>
                  <a:schemeClr val="tx1"/>
                </a:solidFill>
                <a:latin typeface="+mn-lt"/>
                <a:ea typeface="+mn-ea"/>
                <a:cs typeface="+mn-cs"/>
              </a:defRPr>
            </a:lvl8pPr>
            <a:lvl9pPr marL="2880360" indent="0" algn="l" defTabSz="720090" rtl="0" eaLnBrk="1" latinLnBrk="0" hangingPunct="1">
              <a:lnSpc>
                <a:spcPct val="90000"/>
              </a:lnSpc>
              <a:spcBef>
                <a:spcPts val="394"/>
              </a:spcBef>
              <a:buFont typeface="Arial" panose="020B0604020202020204" pitchFamily="34" charset="0"/>
              <a:buNone/>
              <a:defRPr sz="788" kern="1200">
                <a:solidFill>
                  <a:schemeClr val="tx1"/>
                </a:solidFill>
                <a:latin typeface="+mn-lt"/>
                <a:ea typeface="+mn-ea"/>
                <a:cs typeface="+mn-cs"/>
              </a:defRPr>
            </a:lvl9pPr>
          </a:lstStyle>
          <a:p>
            <a:endParaRPr lang="en-US" dirty="0"/>
          </a:p>
        </p:txBody>
      </p:sp>
      <p:pic>
        <p:nvPicPr>
          <p:cNvPr id="8" name="Picture 7" descr="U.S. Department of Justice Office on Violence Against Women navy logo&#10;">
            <a:extLst>
              <a:ext uri="{FF2B5EF4-FFF2-40B4-BE49-F238E27FC236}">
                <a16:creationId xmlns:a16="http://schemas.microsoft.com/office/drawing/2014/main" id="{952ED007-4B41-EAF0-12D1-BF3A74B02036}"/>
              </a:ext>
            </a:extLst>
          </p:cNvPr>
          <p:cNvPicPr>
            <a:picLocks noChangeAspect="1"/>
          </p:cNvPicPr>
          <p:nvPr/>
        </p:nvPicPr>
        <p:blipFill rotWithShape="1">
          <a:blip r:embed="rId2">
            <a:extLst>
              <a:ext uri="{28A0092B-C50C-407E-A947-70E740481C1C}">
                <a14:useLocalDpi xmlns:a14="http://schemas.microsoft.com/office/drawing/2010/main" val="0"/>
              </a:ext>
            </a:extLst>
          </a:blip>
          <a:srcRect t="21611" b="17930"/>
          <a:stretch/>
        </p:blipFill>
        <p:spPr>
          <a:xfrm>
            <a:off x="8150594" y="4830414"/>
            <a:ext cx="993406" cy="600602"/>
          </a:xfrm>
          <a:prstGeom prst="rect">
            <a:avLst/>
          </a:prstGeom>
        </p:spPr>
      </p:pic>
      <p:pic>
        <p:nvPicPr>
          <p:cNvPr id="9" name="Picture 8" descr="U.S. Department of Justice seal logo with eagle in the center, the words &quot;Department of Justice&quot; surrounding the eagle over a blue background, encompassed by a gold border&#10;">
            <a:extLst>
              <a:ext uri="{FF2B5EF4-FFF2-40B4-BE49-F238E27FC236}">
                <a16:creationId xmlns:a16="http://schemas.microsoft.com/office/drawing/2014/main" id="{0994F036-958F-094C-26A3-75F50E0723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5747" y="4830414"/>
            <a:ext cx="563585" cy="563205"/>
          </a:xfrm>
          <a:prstGeom prst="rect">
            <a:avLst/>
          </a:prstGeom>
        </p:spPr>
      </p:pic>
      <p:sp>
        <p:nvSpPr>
          <p:cNvPr id="10" name="Rectangle 9" descr="Turquoise line">
            <a:extLst>
              <a:ext uri="{FF2B5EF4-FFF2-40B4-BE49-F238E27FC236}">
                <a16:creationId xmlns:a16="http://schemas.microsoft.com/office/drawing/2014/main" id="{1D3D41A8-0CBF-08E2-2CEC-8A62483F0975}"/>
              </a:ext>
            </a:extLst>
          </p:cNvPr>
          <p:cNvSpPr/>
          <p:nvPr/>
        </p:nvSpPr>
        <p:spPr>
          <a:xfrm flipV="1">
            <a:off x="417403" y="1583883"/>
            <a:ext cx="3434840" cy="108171"/>
          </a:xfrm>
          <a:prstGeom prst="rect">
            <a:avLst/>
          </a:prstGeom>
          <a:solidFill>
            <a:srgbClr val="4AA8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3">
            <a:extLst>
              <a:ext uri="{FF2B5EF4-FFF2-40B4-BE49-F238E27FC236}">
                <a16:creationId xmlns:a16="http://schemas.microsoft.com/office/drawing/2014/main" id="{F59C18CF-35CB-FD4B-9E9D-F57BCA0C1B96}"/>
              </a:ext>
            </a:extLst>
          </p:cNvPr>
          <p:cNvSpPr txBox="1">
            <a:spLocks/>
          </p:cNvSpPr>
          <p:nvPr/>
        </p:nvSpPr>
        <p:spPr>
          <a:xfrm>
            <a:off x="5167044" y="536182"/>
            <a:ext cx="4369181" cy="4414035"/>
          </a:xfrm>
          <a:prstGeom prst="rect">
            <a:avLst/>
          </a:prstGeom>
        </p:spPr>
        <p:txBody>
          <a:bodyPr>
            <a:normAutofit/>
          </a:bodyPr>
          <a:lstStyle>
            <a:lvl1pPr marL="180023" indent="-180023" algn="l" defTabSz="720090" rtl="0" eaLnBrk="1" latinLnBrk="0" hangingPunct="1">
              <a:lnSpc>
                <a:spcPct val="90000"/>
              </a:lnSpc>
              <a:spcBef>
                <a:spcPts val="788"/>
              </a:spcBef>
              <a:buFont typeface="Arial" panose="020B0604020202020204" pitchFamily="34" charset="0"/>
              <a:buChar char="•"/>
              <a:defRPr sz="2000" kern="1200">
                <a:solidFill>
                  <a:schemeClr val="tx1"/>
                </a:solidFill>
                <a:latin typeface="+mn-lt"/>
                <a:ea typeface="+mn-ea"/>
                <a:cs typeface="+mn-cs"/>
              </a:defRPr>
            </a:lvl1pPr>
            <a:lvl2pPr marL="540068" indent="-180023" algn="l" defTabSz="720090" rtl="0" eaLnBrk="1" latinLnBrk="0" hangingPunct="1">
              <a:lnSpc>
                <a:spcPct val="90000"/>
              </a:lnSpc>
              <a:spcBef>
                <a:spcPts val="394"/>
              </a:spcBef>
              <a:buFont typeface="Arial" panose="020B0604020202020204" pitchFamily="34" charset="0"/>
              <a:buChar char="•"/>
              <a:defRPr sz="2000" kern="1200">
                <a:solidFill>
                  <a:schemeClr val="tx1"/>
                </a:solidFill>
                <a:latin typeface="+mn-lt"/>
                <a:ea typeface="+mn-ea"/>
                <a:cs typeface="+mn-cs"/>
              </a:defRPr>
            </a:lvl2pPr>
            <a:lvl3pPr marL="900113" indent="-180023" algn="l" defTabSz="720090" rtl="0" eaLnBrk="1" latinLnBrk="0" hangingPunct="1">
              <a:lnSpc>
                <a:spcPct val="90000"/>
              </a:lnSpc>
              <a:spcBef>
                <a:spcPts val="394"/>
              </a:spcBef>
              <a:buFont typeface="Arial" panose="020B0604020202020204" pitchFamily="34" charset="0"/>
              <a:buChar char="•"/>
              <a:defRPr sz="2000" kern="1200">
                <a:solidFill>
                  <a:schemeClr val="tx1"/>
                </a:solidFill>
                <a:latin typeface="+mn-lt"/>
                <a:ea typeface="+mn-ea"/>
                <a:cs typeface="+mn-cs"/>
              </a:defRPr>
            </a:lvl3pPr>
            <a:lvl4pPr marL="1260158" indent="-180023" algn="l" defTabSz="720090" rtl="0" eaLnBrk="1" latinLnBrk="0" hangingPunct="1">
              <a:lnSpc>
                <a:spcPct val="90000"/>
              </a:lnSpc>
              <a:spcBef>
                <a:spcPts val="394"/>
              </a:spcBef>
              <a:buFont typeface="Arial" panose="020B0604020202020204" pitchFamily="34" charset="0"/>
              <a:buChar char="•"/>
              <a:defRPr sz="2000" kern="1200">
                <a:solidFill>
                  <a:schemeClr val="tx1"/>
                </a:solidFill>
                <a:latin typeface="+mn-lt"/>
                <a:ea typeface="+mn-ea"/>
                <a:cs typeface="+mn-cs"/>
              </a:defRPr>
            </a:lvl4pPr>
            <a:lvl5pPr marL="1620203" indent="-180023" algn="l" defTabSz="720090" rtl="0" eaLnBrk="1" latinLnBrk="0" hangingPunct="1">
              <a:lnSpc>
                <a:spcPct val="90000"/>
              </a:lnSpc>
              <a:spcBef>
                <a:spcPts val="394"/>
              </a:spcBef>
              <a:buFont typeface="Arial" panose="020B0604020202020204" pitchFamily="34" charset="0"/>
              <a:buChar char="•"/>
              <a:defRPr sz="2000" kern="1200">
                <a:solidFill>
                  <a:schemeClr val="tx1"/>
                </a:solidFill>
                <a:latin typeface="+mn-lt"/>
                <a:ea typeface="+mn-ea"/>
                <a:cs typeface="+mn-cs"/>
              </a:defRPr>
            </a:lvl5pPr>
            <a:lvl6pPr marL="1980248" indent="-180023" algn="l" defTabSz="720090" rtl="0" eaLnBrk="1" latinLnBrk="0" hangingPunct="1">
              <a:lnSpc>
                <a:spcPct val="90000"/>
              </a:lnSpc>
              <a:spcBef>
                <a:spcPts val="394"/>
              </a:spcBef>
              <a:buFont typeface="Arial" panose="020B0604020202020204" pitchFamily="34" charset="0"/>
              <a:buChar char="•"/>
              <a:defRPr sz="1418" kern="1200">
                <a:solidFill>
                  <a:schemeClr val="tx1"/>
                </a:solidFill>
                <a:latin typeface="+mn-lt"/>
                <a:ea typeface="+mn-ea"/>
                <a:cs typeface="+mn-cs"/>
              </a:defRPr>
            </a:lvl6pPr>
            <a:lvl7pPr marL="2340293" indent="-180023" algn="l" defTabSz="720090" rtl="0" eaLnBrk="1" latinLnBrk="0" hangingPunct="1">
              <a:lnSpc>
                <a:spcPct val="90000"/>
              </a:lnSpc>
              <a:spcBef>
                <a:spcPts val="394"/>
              </a:spcBef>
              <a:buFont typeface="Arial" panose="020B0604020202020204" pitchFamily="34" charset="0"/>
              <a:buChar char="•"/>
              <a:defRPr sz="1418" kern="1200">
                <a:solidFill>
                  <a:schemeClr val="tx1"/>
                </a:solidFill>
                <a:latin typeface="+mn-lt"/>
                <a:ea typeface="+mn-ea"/>
                <a:cs typeface="+mn-cs"/>
              </a:defRPr>
            </a:lvl7pPr>
            <a:lvl8pPr marL="2700338" indent="-180023" algn="l" defTabSz="720090" rtl="0" eaLnBrk="1" latinLnBrk="0" hangingPunct="1">
              <a:lnSpc>
                <a:spcPct val="90000"/>
              </a:lnSpc>
              <a:spcBef>
                <a:spcPts val="394"/>
              </a:spcBef>
              <a:buFont typeface="Arial" panose="020B0604020202020204" pitchFamily="34" charset="0"/>
              <a:buChar char="•"/>
              <a:defRPr sz="1418" kern="1200">
                <a:solidFill>
                  <a:schemeClr val="tx1"/>
                </a:solidFill>
                <a:latin typeface="+mn-lt"/>
                <a:ea typeface="+mn-ea"/>
                <a:cs typeface="+mn-cs"/>
              </a:defRPr>
            </a:lvl8pPr>
            <a:lvl9pPr marL="3060383" indent="-180023" algn="l" defTabSz="720090" rtl="0" eaLnBrk="1" latinLnBrk="0" hangingPunct="1">
              <a:lnSpc>
                <a:spcPct val="90000"/>
              </a:lnSpc>
              <a:spcBef>
                <a:spcPts val="394"/>
              </a:spcBef>
              <a:buFont typeface="Arial" panose="020B0604020202020204" pitchFamily="34" charset="0"/>
              <a:buChar char="•"/>
              <a:defRPr sz="1418" kern="1200">
                <a:solidFill>
                  <a:schemeClr val="tx1"/>
                </a:solidFill>
                <a:latin typeface="+mn-lt"/>
                <a:ea typeface="+mn-ea"/>
                <a:cs typeface="+mn-cs"/>
              </a:defRPr>
            </a:lvl9pPr>
          </a:lstStyle>
          <a:p>
            <a:pPr lvl="1">
              <a:buFont typeface="Wingdings" panose="05000000000000000000" pitchFamily="2" charset="2"/>
              <a:buChar char="§"/>
            </a:pPr>
            <a:r>
              <a:rPr lang="en-US" kern="100">
                <a:ea typeface="Aptos" panose="020B0004020202020204" pitchFamily="34" charset="0"/>
                <a:cs typeface="Times New Roman" panose="02020603050405020304" pitchFamily="18" charset="0"/>
              </a:rPr>
              <a:t>Programmatic GAMs</a:t>
            </a:r>
          </a:p>
          <a:p>
            <a:pPr lvl="2">
              <a:buFont typeface="Wingdings" panose="05000000000000000000" pitchFamily="2" charset="2"/>
              <a:buChar char="§"/>
            </a:pPr>
            <a:r>
              <a:rPr lang="en-US" kern="100">
                <a:effectLst/>
                <a:ea typeface="Aptos" panose="020B0004020202020204" pitchFamily="34" charset="0"/>
                <a:cs typeface="Times New Roman" panose="02020603050405020304" pitchFamily="18" charset="0"/>
              </a:rPr>
              <a:t>Changes to your project staff, MOU partners, project activities or scope of the project</a:t>
            </a:r>
          </a:p>
          <a:p>
            <a:pPr lvl="2">
              <a:buFont typeface="Wingdings" panose="05000000000000000000" pitchFamily="2" charset="2"/>
              <a:buChar char="§"/>
            </a:pPr>
            <a:r>
              <a:rPr lang="en-US" kern="100">
                <a:ea typeface="Aptos" panose="020B0004020202020204" pitchFamily="34" charset="0"/>
                <a:cs typeface="Times New Roman" panose="02020603050405020304" pitchFamily="18" charset="0"/>
              </a:rPr>
              <a:t>Changes to approved costs</a:t>
            </a:r>
          </a:p>
          <a:p>
            <a:pPr lvl="2">
              <a:buFont typeface="Wingdings" panose="05000000000000000000" pitchFamily="2" charset="2"/>
              <a:buChar char="§"/>
            </a:pPr>
            <a:endParaRPr lang="en-US" kern="100">
              <a:effectLst/>
              <a:ea typeface="Aptos" panose="020B0004020202020204" pitchFamily="34" charset="0"/>
              <a:cs typeface="Times New Roman" panose="02020603050405020304" pitchFamily="18" charset="0"/>
            </a:endParaRPr>
          </a:p>
          <a:p>
            <a:pPr lvl="1">
              <a:buFont typeface="Wingdings" panose="05000000000000000000" pitchFamily="2" charset="2"/>
              <a:buChar char="§"/>
            </a:pPr>
            <a:r>
              <a:rPr lang="en-US" kern="100">
                <a:ea typeface="Aptos" panose="020B0004020202020204" pitchFamily="34" charset="0"/>
                <a:cs typeface="Times New Roman" panose="02020603050405020304" pitchFamily="18" charset="0"/>
              </a:rPr>
              <a:t>Financial GAMs</a:t>
            </a:r>
          </a:p>
          <a:p>
            <a:pPr lvl="2">
              <a:buFont typeface="Wingdings" panose="05000000000000000000" pitchFamily="2" charset="2"/>
              <a:buChar char="§"/>
            </a:pPr>
            <a:r>
              <a:rPr lang="en-US" kern="100">
                <a:effectLst/>
                <a:ea typeface="Aptos" panose="020B0004020202020204" pitchFamily="34" charset="0"/>
                <a:cs typeface="Times New Roman" panose="02020603050405020304" pitchFamily="18" charset="0"/>
              </a:rPr>
              <a:t>Modifications of your budget that are greater than 10% of the total </a:t>
            </a:r>
            <a:r>
              <a:rPr lang="en-US" kern="100">
                <a:ea typeface="Aptos" panose="020B0004020202020204" pitchFamily="34" charset="0"/>
                <a:cs typeface="Times New Roman" panose="02020603050405020304" pitchFamily="18" charset="0"/>
              </a:rPr>
              <a:t>budget or allocate funds into a new budget category</a:t>
            </a:r>
            <a:endParaRPr lang="en-US" kern="100">
              <a:effectLst/>
              <a:ea typeface="Aptos" panose="020B0004020202020204" pitchFamily="34" charset="0"/>
              <a:cs typeface="Times New Roman" panose="02020603050405020304" pitchFamily="18" charset="0"/>
            </a:endParaRPr>
          </a:p>
          <a:p>
            <a:pPr lvl="1"/>
            <a:endParaRPr lang="en-US" sz="1800" kern="100">
              <a:latin typeface="Aptos" panose="020B0004020202020204" pitchFamily="34" charset="0"/>
              <a:ea typeface="Aptos" panose="020B0004020202020204" pitchFamily="34" charset="0"/>
              <a:cs typeface="Times New Roman" panose="02020603050405020304" pitchFamily="18" charset="0"/>
            </a:endParaRPr>
          </a:p>
          <a:p>
            <a:pPr lvl="1"/>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marL="360045" lvl="1" indent="0">
              <a:buNone/>
            </a:pP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lvl="1"/>
            <a:endParaRPr lang="en-US" sz="1800" kern="100">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7019532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D9BF0E-662A-90E8-470B-136183DDAA91}"/>
              </a:ext>
            </a:extLst>
          </p:cNvPr>
          <p:cNvSpPr/>
          <p:nvPr/>
        </p:nvSpPr>
        <p:spPr>
          <a:xfrm>
            <a:off x="0" y="-87464"/>
            <a:ext cx="9601200" cy="5640895"/>
          </a:xfrm>
          <a:prstGeom prst="rect">
            <a:avLst/>
          </a:prstGeom>
          <a:solidFill>
            <a:srgbClr val="0F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U.S. Department of Justice seal logo with eagle in the center, the words &quot;Department of Justice&quot; surrounding the eagle over a blue background, encompassed by a gold border&#10;">
            <a:extLst>
              <a:ext uri="{FF2B5EF4-FFF2-40B4-BE49-F238E27FC236}">
                <a16:creationId xmlns:a16="http://schemas.microsoft.com/office/drawing/2014/main" id="{5B1692EE-8404-D39F-BB2B-D7C42D9C12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9955" y="4732817"/>
            <a:ext cx="563585" cy="563205"/>
          </a:xfrm>
          <a:prstGeom prst="rect">
            <a:avLst/>
          </a:prstGeom>
        </p:spPr>
      </p:pic>
      <p:pic>
        <p:nvPicPr>
          <p:cNvPr id="4" name="Picture 3" descr="U.S. Department of Justice Office on Violence Against Women white logo&#10;">
            <a:extLst>
              <a:ext uri="{FF2B5EF4-FFF2-40B4-BE49-F238E27FC236}">
                <a16:creationId xmlns:a16="http://schemas.microsoft.com/office/drawing/2014/main" id="{800082D3-3415-D3E9-177C-7F9276D1A1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0403" y="4639809"/>
            <a:ext cx="925394" cy="715099"/>
          </a:xfrm>
          <a:prstGeom prst="rect">
            <a:avLst/>
          </a:prstGeom>
        </p:spPr>
      </p:pic>
      <p:sp>
        <p:nvSpPr>
          <p:cNvPr id="5" name="Title 1">
            <a:extLst>
              <a:ext uri="{FF2B5EF4-FFF2-40B4-BE49-F238E27FC236}">
                <a16:creationId xmlns:a16="http://schemas.microsoft.com/office/drawing/2014/main" id="{5FA98CED-9F6E-3B5B-9F85-0599E292F66B}"/>
              </a:ext>
            </a:extLst>
          </p:cNvPr>
          <p:cNvSpPr txBox="1">
            <a:spLocks/>
          </p:cNvSpPr>
          <p:nvPr/>
        </p:nvSpPr>
        <p:spPr>
          <a:xfrm>
            <a:off x="655082" y="605791"/>
            <a:ext cx="8281035" cy="2137409"/>
          </a:xfrm>
          <a:prstGeom prst="rect">
            <a:avLst/>
          </a:prstGeom>
          <a:noFill/>
        </p:spPr>
        <p:txBody>
          <a:bodyPr anchor="b"/>
          <a:lstStyle>
            <a:lvl1pPr algn="ctr" defTabSz="720090" rtl="0" eaLnBrk="1" latinLnBrk="0" hangingPunct="1">
              <a:lnSpc>
                <a:spcPct val="90000"/>
              </a:lnSpc>
              <a:spcBef>
                <a:spcPct val="0"/>
              </a:spcBef>
              <a:buNone/>
              <a:defRPr sz="4400" b="1" kern="1200">
                <a:ln>
                  <a:solidFill>
                    <a:schemeClr val="bg1"/>
                  </a:solidFill>
                </a:ln>
                <a:solidFill>
                  <a:schemeClr val="bg1"/>
                </a:solidFill>
                <a:latin typeface="Book Antiqua" panose="02040602050305030304" pitchFamily="18" charset="0"/>
                <a:ea typeface="+mj-ea"/>
                <a:cs typeface="+mj-cs"/>
              </a:defRPr>
            </a:lvl1pPr>
          </a:lstStyle>
          <a:p>
            <a:r>
              <a:rPr lang="en-US" dirty="0"/>
              <a:t>Pre-made Slides</a:t>
            </a:r>
          </a:p>
        </p:txBody>
      </p:sp>
      <p:sp>
        <p:nvSpPr>
          <p:cNvPr id="7" name="Rectangle 6">
            <a:extLst>
              <a:ext uri="{FF2B5EF4-FFF2-40B4-BE49-F238E27FC236}">
                <a16:creationId xmlns:a16="http://schemas.microsoft.com/office/drawing/2014/main" id="{73AC4490-D18B-7DAC-E51D-744417DB4681}"/>
              </a:ext>
            </a:extLst>
          </p:cNvPr>
          <p:cNvSpPr/>
          <p:nvPr/>
        </p:nvSpPr>
        <p:spPr>
          <a:xfrm flipV="1">
            <a:off x="660082" y="1217389"/>
            <a:ext cx="3434840" cy="108171"/>
          </a:xfrm>
          <a:prstGeom prst="rect">
            <a:avLst/>
          </a:prstGeom>
          <a:solidFill>
            <a:srgbClr val="0F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descr="Turquoise line">
            <a:extLst>
              <a:ext uri="{FF2B5EF4-FFF2-40B4-BE49-F238E27FC236}">
                <a16:creationId xmlns:a16="http://schemas.microsoft.com/office/drawing/2014/main" id="{07B19F94-B350-4C1A-095A-A2C585189639}"/>
              </a:ext>
            </a:extLst>
          </p:cNvPr>
          <p:cNvSpPr/>
          <p:nvPr/>
        </p:nvSpPr>
        <p:spPr>
          <a:xfrm flipV="1">
            <a:off x="3078179" y="2825858"/>
            <a:ext cx="3434840" cy="108171"/>
          </a:xfrm>
          <a:prstGeom prst="rect">
            <a:avLst/>
          </a:prstGeom>
          <a:solidFill>
            <a:srgbClr val="4AA8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10AF229B-C055-9583-C848-8DC01452CCC1}"/>
              </a:ext>
            </a:extLst>
          </p:cNvPr>
          <p:cNvPicPr>
            <a:picLocks noChangeAspect="1"/>
          </p:cNvPicPr>
          <p:nvPr/>
        </p:nvPicPr>
        <p:blipFill>
          <a:blip r:embed="rId4"/>
          <a:stretch>
            <a:fillRect/>
          </a:stretch>
        </p:blipFill>
        <p:spPr>
          <a:xfrm>
            <a:off x="0" y="1721246"/>
            <a:ext cx="9601200" cy="2820742"/>
          </a:xfrm>
          <a:prstGeom prst="rect">
            <a:avLst/>
          </a:prstGeom>
        </p:spPr>
      </p:pic>
      <p:sp>
        <p:nvSpPr>
          <p:cNvPr id="10" name="Arrow: Up 9">
            <a:extLst>
              <a:ext uri="{FF2B5EF4-FFF2-40B4-BE49-F238E27FC236}">
                <a16:creationId xmlns:a16="http://schemas.microsoft.com/office/drawing/2014/main" id="{445E75ED-B34E-3688-255D-1D35E44CA6FA}"/>
              </a:ext>
            </a:extLst>
          </p:cNvPr>
          <p:cNvSpPr/>
          <p:nvPr/>
        </p:nvSpPr>
        <p:spPr>
          <a:xfrm>
            <a:off x="655082" y="4373696"/>
            <a:ext cx="567790" cy="1179735"/>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8A6D6DD-0B21-F6D7-F4C9-66E550558441}"/>
              </a:ext>
            </a:extLst>
          </p:cNvPr>
          <p:cNvSpPr txBox="1"/>
          <p:nvPr/>
        </p:nvSpPr>
        <p:spPr>
          <a:xfrm>
            <a:off x="88134" y="32061"/>
            <a:ext cx="5122844" cy="523220"/>
          </a:xfrm>
          <a:prstGeom prst="rect">
            <a:avLst/>
          </a:prstGeom>
          <a:noFill/>
        </p:spPr>
        <p:txBody>
          <a:bodyPr wrap="square" rtlCol="0">
            <a:spAutoFit/>
          </a:bodyPr>
          <a:lstStyle/>
          <a:p>
            <a:r>
              <a:rPr lang="en-US" sz="2800">
                <a:solidFill>
                  <a:schemeClr val="bg1"/>
                </a:solidFill>
                <a:latin typeface="Book Antiqua" panose="02040602050305030304" pitchFamily="18" charset="0"/>
              </a:rPr>
              <a:t>Initiating a </a:t>
            </a:r>
            <a:r>
              <a:rPr lang="en-US" sz="2800">
                <a:solidFill>
                  <a:schemeClr val="bg1"/>
                </a:solidFill>
                <a:latin typeface="Book Antiqua" panose="02040602050305030304" pitchFamily="18" charset="0"/>
                <a:hlinkClick r:id="rId5"/>
              </a:rPr>
              <a:t>GAM in JustGrants</a:t>
            </a:r>
            <a:endParaRPr lang="en-US" sz="2800">
              <a:solidFill>
                <a:schemeClr val="bg1"/>
              </a:solidFill>
              <a:latin typeface="Book Antiqua" panose="02040602050305030304" pitchFamily="18" charset="0"/>
            </a:endParaRPr>
          </a:p>
        </p:txBody>
      </p:sp>
    </p:spTree>
    <p:extLst>
      <p:ext uri="{BB962C8B-B14F-4D97-AF65-F5344CB8AC3E}">
        <p14:creationId xmlns:p14="http://schemas.microsoft.com/office/powerpoint/2010/main" val="3071059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A64C9EA-D46B-E09C-D0B9-C3F6DF571D82}"/>
              </a:ext>
            </a:extLst>
          </p:cNvPr>
          <p:cNvSpPr txBox="1">
            <a:spLocks/>
          </p:cNvSpPr>
          <p:nvPr/>
        </p:nvSpPr>
        <p:spPr>
          <a:xfrm>
            <a:off x="314700" y="112914"/>
            <a:ext cx="4181375" cy="725173"/>
          </a:xfrm>
          <a:prstGeom prst="rect">
            <a:avLst/>
          </a:prstGeom>
        </p:spPr>
        <p:txBody>
          <a:bodyPr anchor="b">
            <a:noAutofit/>
          </a:bodyPr>
          <a:lstStyle>
            <a:lvl1pPr algn="l" defTabSz="720090" rtl="0" eaLnBrk="1" latinLnBrk="0" hangingPunct="1">
              <a:lnSpc>
                <a:spcPct val="90000"/>
              </a:lnSpc>
              <a:spcBef>
                <a:spcPct val="0"/>
              </a:spcBef>
              <a:buNone/>
              <a:defRPr sz="2400" b="1" kern="1200">
                <a:ln w="3175">
                  <a:solidFill>
                    <a:schemeClr val="bg1"/>
                  </a:solidFill>
                </a:ln>
                <a:solidFill>
                  <a:schemeClr val="bg1"/>
                </a:solidFill>
                <a:latin typeface="Book Antiqua" panose="02040602050305030304" pitchFamily="18" charset="0"/>
                <a:ea typeface="+mj-ea"/>
                <a:cs typeface="+mj-cs"/>
              </a:defRPr>
            </a:lvl1pPr>
          </a:lstStyle>
          <a:p>
            <a:r>
              <a:rPr lang="en-US" sz="3200"/>
              <a:t>Examples of GAMs</a:t>
            </a:r>
          </a:p>
        </p:txBody>
      </p:sp>
      <p:sp>
        <p:nvSpPr>
          <p:cNvPr id="4" name="Text Placeholder 3">
            <a:extLst>
              <a:ext uri="{FF2B5EF4-FFF2-40B4-BE49-F238E27FC236}">
                <a16:creationId xmlns:a16="http://schemas.microsoft.com/office/drawing/2014/main" id="{DDAAC310-7B75-D737-5AA7-A36857EBD45A}"/>
              </a:ext>
            </a:extLst>
          </p:cNvPr>
          <p:cNvSpPr txBox="1">
            <a:spLocks/>
          </p:cNvSpPr>
          <p:nvPr/>
        </p:nvSpPr>
        <p:spPr>
          <a:xfrm>
            <a:off x="314700" y="3575959"/>
            <a:ext cx="3640246" cy="1730828"/>
          </a:xfrm>
          <a:prstGeom prst="rect">
            <a:avLst/>
          </a:prstGeom>
        </p:spPr>
        <p:txBody>
          <a:bodyPr>
            <a:normAutofit/>
          </a:bodyPr>
          <a:lstStyle>
            <a:lvl1pPr marL="0" indent="0" algn="l" defTabSz="720090" rtl="0" eaLnBrk="1" latinLnBrk="0" hangingPunct="1">
              <a:lnSpc>
                <a:spcPct val="90000"/>
              </a:lnSpc>
              <a:spcBef>
                <a:spcPts val="788"/>
              </a:spcBef>
              <a:buFont typeface="Arial" panose="020B0604020202020204" pitchFamily="34" charset="0"/>
              <a:buNone/>
              <a:defRPr sz="2000" b="0" kern="1200">
                <a:ln w="0">
                  <a:noFill/>
                </a:ln>
                <a:solidFill>
                  <a:schemeClr val="bg1"/>
                </a:solidFill>
                <a:latin typeface="+mn-lt"/>
                <a:ea typeface="+mn-ea"/>
                <a:cs typeface="+mn-cs"/>
              </a:defRPr>
            </a:lvl1pPr>
            <a:lvl2pPr marL="360045" indent="0" algn="l" defTabSz="720090" rtl="0" eaLnBrk="1" latinLnBrk="0" hangingPunct="1">
              <a:lnSpc>
                <a:spcPct val="90000"/>
              </a:lnSpc>
              <a:spcBef>
                <a:spcPts val="394"/>
              </a:spcBef>
              <a:buFont typeface="Arial" panose="020B0604020202020204" pitchFamily="34" charset="0"/>
              <a:buNone/>
              <a:defRPr sz="1103" kern="1200">
                <a:solidFill>
                  <a:schemeClr val="tx1"/>
                </a:solidFill>
                <a:latin typeface="+mn-lt"/>
                <a:ea typeface="+mn-ea"/>
                <a:cs typeface="+mn-cs"/>
              </a:defRPr>
            </a:lvl2pPr>
            <a:lvl3pPr marL="720090" indent="0" algn="l" defTabSz="720090" rtl="0" eaLnBrk="1" latinLnBrk="0" hangingPunct="1">
              <a:lnSpc>
                <a:spcPct val="90000"/>
              </a:lnSpc>
              <a:spcBef>
                <a:spcPts val="394"/>
              </a:spcBef>
              <a:buFont typeface="Arial" panose="020B0604020202020204" pitchFamily="34" charset="0"/>
              <a:buNone/>
              <a:defRPr sz="945" kern="1200">
                <a:solidFill>
                  <a:schemeClr val="tx1"/>
                </a:solidFill>
                <a:latin typeface="+mn-lt"/>
                <a:ea typeface="+mn-ea"/>
                <a:cs typeface="+mn-cs"/>
              </a:defRPr>
            </a:lvl3pPr>
            <a:lvl4pPr marL="1080135" indent="0" algn="l" defTabSz="720090" rtl="0" eaLnBrk="1" latinLnBrk="0" hangingPunct="1">
              <a:lnSpc>
                <a:spcPct val="90000"/>
              </a:lnSpc>
              <a:spcBef>
                <a:spcPts val="394"/>
              </a:spcBef>
              <a:buFont typeface="Arial" panose="020B0604020202020204" pitchFamily="34" charset="0"/>
              <a:buNone/>
              <a:defRPr sz="788" kern="1200">
                <a:solidFill>
                  <a:schemeClr val="tx1"/>
                </a:solidFill>
                <a:latin typeface="+mn-lt"/>
                <a:ea typeface="+mn-ea"/>
                <a:cs typeface="+mn-cs"/>
              </a:defRPr>
            </a:lvl4pPr>
            <a:lvl5pPr marL="1440180" indent="0" algn="l" defTabSz="720090" rtl="0" eaLnBrk="1" latinLnBrk="0" hangingPunct="1">
              <a:lnSpc>
                <a:spcPct val="90000"/>
              </a:lnSpc>
              <a:spcBef>
                <a:spcPts val="394"/>
              </a:spcBef>
              <a:buFont typeface="Arial" panose="020B0604020202020204" pitchFamily="34" charset="0"/>
              <a:buNone/>
              <a:defRPr sz="788" kern="1200">
                <a:solidFill>
                  <a:schemeClr val="tx1"/>
                </a:solidFill>
                <a:latin typeface="+mn-lt"/>
                <a:ea typeface="+mn-ea"/>
                <a:cs typeface="+mn-cs"/>
              </a:defRPr>
            </a:lvl5pPr>
            <a:lvl6pPr marL="1800225" indent="0" algn="l" defTabSz="720090" rtl="0" eaLnBrk="1" latinLnBrk="0" hangingPunct="1">
              <a:lnSpc>
                <a:spcPct val="90000"/>
              </a:lnSpc>
              <a:spcBef>
                <a:spcPts val="394"/>
              </a:spcBef>
              <a:buFont typeface="Arial" panose="020B0604020202020204" pitchFamily="34" charset="0"/>
              <a:buNone/>
              <a:defRPr sz="788" kern="1200">
                <a:solidFill>
                  <a:schemeClr val="tx1"/>
                </a:solidFill>
                <a:latin typeface="+mn-lt"/>
                <a:ea typeface="+mn-ea"/>
                <a:cs typeface="+mn-cs"/>
              </a:defRPr>
            </a:lvl6pPr>
            <a:lvl7pPr marL="2160270" indent="0" algn="l" defTabSz="720090" rtl="0" eaLnBrk="1" latinLnBrk="0" hangingPunct="1">
              <a:lnSpc>
                <a:spcPct val="90000"/>
              </a:lnSpc>
              <a:spcBef>
                <a:spcPts val="394"/>
              </a:spcBef>
              <a:buFont typeface="Arial" panose="020B0604020202020204" pitchFamily="34" charset="0"/>
              <a:buNone/>
              <a:defRPr sz="788" kern="1200">
                <a:solidFill>
                  <a:schemeClr val="tx1"/>
                </a:solidFill>
                <a:latin typeface="+mn-lt"/>
                <a:ea typeface="+mn-ea"/>
                <a:cs typeface="+mn-cs"/>
              </a:defRPr>
            </a:lvl7pPr>
            <a:lvl8pPr marL="2520315" indent="0" algn="l" defTabSz="720090" rtl="0" eaLnBrk="1" latinLnBrk="0" hangingPunct="1">
              <a:lnSpc>
                <a:spcPct val="90000"/>
              </a:lnSpc>
              <a:spcBef>
                <a:spcPts val="394"/>
              </a:spcBef>
              <a:buFont typeface="Arial" panose="020B0604020202020204" pitchFamily="34" charset="0"/>
              <a:buNone/>
              <a:defRPr sz="788" kern="1200">
                <a:solidFill>
                  <a:schemeClr val="tx1"/>
                </a:solidFill>
                <a:latin typeface="+mn-lt"/>
                <a:ea typeface="+mn-ea"/>
                <a:cs typeface="+mn-cs"/>
              </a:defRPr>
            </a:lvl8pPr>
            <a:lvl9pPr marL="2880360" indent="0" algn="l" defTabSz="720090" rtl="0" eaLnBrk="1" latinLnBrk="0" hangingPunct="1">
              <a:lnSpc>
                <a:spcPct val="90000"/>
              </a:lnSpc>
              <a:spcBef>
                <a:spcPts val="394"/>
              </a:spcBef>
              <a:buFont typeface="Arial" panose="020B0604020202020204" pitchFamily="34" charset="0"/>
              <a:buNone/>
              <a:defRPr sz="788" kern="1200">
                <a:solidFill>
                  <a:schemeClr val="tx1"/>
                </a:solidFill>
                <a:latin typeface="+mn-lt"/>
                <a:ea typeface="+mn-ea"/>
                <a:cs typeface="+mn-cs"/>
              </a:defRPr>
            </a:lvl9pPr>
          </a:lstStyle>
          <a:p>
            <a:endParaRPr lang="en-US"/>
          </a:p>
        </p:txBody>
      </p:sp>
      <p:sp>
        <p:nvSpPr>
          <p:cNvPr id="7" name="Text Placeholder 3">
            <a:extLst>
              <a:ext uri="{FF2B5EF4-FFF2-40B4-BE49-F238E27FC236}">
                <a16:creationId xmlns:a16="http://schemas.microsoft.com/office/drawing/2014/main" id="{38697826-85D9-9FBB-F0B9-47E6D0ED8284}"/>
              </a:ext>
            </a:extLst>
          </p:cNvPr>
          <p:cNvSpPr txBox="1">
            <a:spLocks/>
          </p:cNvSpPr>
          <p:nvPr/>
        </p:nvSpPr>
        <p:spPr>
          <a:xfrm>
            <a:off x="5298014" y="619492"/>
            <a:ext cx="4107243" cy="3478980"/>
          </a:xfrm>
          <a:prstGeom prst="rect">
            <a:avLst/>
          </a:prstGeom>
        </p:spPr>
        <p:txBody>
          <a:bodyPr>
            <a:normAutofit/>
          </a:bodyPr>
          <a:lstStyle>
            <a:lvl1pPr marL="0" indent="0" algn="l" defTabSz="720090" rtl="0" eaLnBrk="1" latinLnBrk="0" hangingPunct="1">
              <a:lnSpc>
                <a:spcPct val="90000"/>
              </a:lnSpc>
              <a:spcBef>
                <a:spcPts val="788"/>
              </a:spcBef>
              <a:buFont typeface="Arial" panose="020B0604020202020204" pitchFamily="34" charset="0"/>
              <a:buNone/>
              <a:defRPr sz="2000" b="0" kern="1200">
                <a:ln w="0">
                  <a:noFill/>
                </a:ln>
                <a:solidFill>
                  <a:srgbClr val="0F153E"/>
                </a:solidFill>
                <a:latin typeface="+mn-lt"/>
                <a:ea typeface="+mn-ea"/>
                <a:cs typeface="+mn-cs"/>
              </a:defRPr>
            </a:lvl1pPr>
            <a:lvl2pPr marL="360045" indent="0" algn="l" defTabSz="720090" rtl="0" eaLnBrk="1" latinLnBrk="0" hangingPunct="1">
              <a:lnSpc>
                <a:spcPct val="90000"/>
              </a:lnSpc>
              <a:spcBef>
                <a:spcPts val="394"/>
              </a:spcBef>
              <a:buFont typeface="Arial" panose="020B0604020202020204" pitchFamily="34" charset="0"/>
              <a:buNone/>
              <a:defRPr sz="1103" kern="1200">
                <a:solidFill>
                  <a:schemeClr val="tx1"/>
                </a:solidFill>
                <a:latin typeface="+mn-lt"/>
                <a:ea typeface="+mn-ea"/>
                <a:cs typeface="+mn-cs"/>
              </a:defRPr>
            </a:lvl2pPr>
            <a:lvl3pPr marL="720090" indent="0" algn="l" defTabSz="720090" rtl="0" eaLnBrk="1" latinLnBrk="0" hangingPunct="1">
              <a:lnSpc>
                <a:spcPct val="90000"/>
              </a:lnSpc>
              <a:spcBef>
                <a:spcPts val="394"/>
              </a:spcBef>
              <a:buFont typeface="Arial" panose="020B0604020202020204" pitchFamily="34" charset="0"/>
              <a:buNone/>
              <a:defRPr sz="945" kern="1200">
                <a:solidFill>
                  <a:schemeClr val="tx1"/>
                </a:solidFill>
                <a:latin typeface="+mn-lt"/>
                <a:ea typeface="+mn-ea"/>
                <a:cs typeface="+mn-cs"/>
              </a:defRPr>
            </a:lvl3pPr>
            <a:lvl4pPr marL="1080135" indent="0" algn="l" defTabSz="720090" rtl="0" eaLnBrk="1" latinLnBrk="0" hangingPunct="1">
              <a:lnSpc>
                <a:spcPct val="90000"/>
              </a:lnSpc>
              <a:spcBef>
                <a:spcPts val="394"/>
              </a:spcBef>
              <a:buFont typeface="Arial" panose="020B0604020202020204" pitchFamily="34" charset="0"/>
              <a:buNone/>
              <a:defRPr sz="788" kern="1200">
                <a:solidFill>
                  <a:schemeClr val="tx1"/>
                </a:solidFill>
                <a:latin typeface="+mn-lt"/>
                <a:ea typeface="+mn-ea"/>
                <a:cs typeface="+mn-cs"/>
              </a:defRPr>
            </a:lvl4pPr>
            <a:lvl5pPr marL="1440180" indent="0" algn="l" defTabSz="720090" rtl="0" eaLnBrk="1" latinLnBrk="0" hangingPunct="1">
              <a:lnSpc>
                <a:spcPct val="90000"/>
              </a:lnSpc>
              <a:spcBef>
                <a:spcPts val="394"/>
              </a:spcBef>
              <a:buFont typeface="Arial" panose="020B0604020202020204" pitchFamily="34" charset="0"/>
              <a:buNone/>
              <a:defRPr sz="788" kern="1200">
                <a:solidFill>
                  <a:schemeClr val="tx1"/>
                </a:solidFill>
                <a:latin typeface="+mn-lt"/>
                <a:ea typeface="+mn-ea"/>
                <a:cs typeface="+mn-cs"/>
              </a:defRPr>
            </a:lvl5pPr>
            <a:lvl6pPr marL="1800225" indent="0" algn="l" defTabSz="720090" rtl="0" eaLnBrk="1" latinLnBrk="0" hangingPunct="1">
              <a:lnSpc>
                <a:spcPct val="90000"/>
              </a:lnSpc>
              <a:spcBef>
                <a:spcPts val="394"/>
              </a:spcBef>
              <a:buFont typeface="Arial" panose="020B0604020202020204" pitchFamily="34" charset="0"/>
              <a:buNone/>
              <a:defRPr sz="788" kern="1200">
                <a:solidFill>
                  <a:schemeClr val="tx1"/>
                </a:solidFill>
                <a:latin typeface="+mn-lt"/>
                <a:ea typeface="+mn-ea"/>
                <a:cs typeface="+mn-cs"/>
              </a:defRPr>
            </a:lvl6pPr>
            <a:lvl7pPr marL="2160270" indent="0" algn="l" defTabSz="720090" rtl="0" eaLnBrk="1" latinLnBrk="0" hangingPunct="1">
              <a:lnSpc>
                <a:spcPct val="90000"/>
              </a:lnSpc>
              <a:spcBef>
                <a:spcPts val="394"/>
              </a:spcBef>
              <a:buFont typeface="Arial" panose="020B0604020202020204" pitchFamily="34" charset="0"/>
              <a:buNone/>
              <a:defRPr sz="788" kern="1200">
                <a:solidFill>
                  <a:schemeClr val="tx1"/>
                </a:solidFill>
                <a:latin typeface="+mn-lt"/>
                <a:ea typeface="+mn-ea"/>
                <a:cs typeface="+mn-cs"/>
              </a:defRPr>
            </a:lvl7pPr>
            <a:lvl8pPr marL="2520315" indent="0" algn="l" defTabSz="720090" rtl="0" eaLnBrk="1" latinLnBrk="0" hangingPunct="1">
              <a:lnSpc>
                <a:spcPct val="90000"/>
              </a:lnSpc>
              <a:spcBef>
                <a:spcPts val="394"/>
              </a:spcBef>
              <a:buFont typeface="Arial" panose="020B0604020202020204" pitchFamily="34" charset="0"/>
              <a:buNone/>
              <a:defRPr sz="788" kern="1200">
                <a:solidFill>
                  <a:schemeClr val="tx1"/>
                </a:solidFill>
                <a:latin typeface="+mn-lt"/>
                <a:ea typeface="+mn-ea"/>
                <a:cs typeface="+mn-cs"/>
              </a:defRPr>
            </a:lvl8pPr>
            <a:lvl9pPr marL="2880360" indent="0" algn="l" defTabSz="720090" rtl="0" eaLnBrk="1" latinLnBrk="0" hangingPunct="1">
              <a:lnSpc>
                <a:spcPct val="90000"/>
              </a:lnSpc>
              <a:spcBef>
                <a:spcPts val="394"/>
              </a:spcBef>
              <a:buFont typeface="Arial" panose="020B0604020202020204" pitchFamily="34" charset="0"/>
              <a:buNone/>
              <a:defRPr sz="788" kern="1200">
                <a:solidFill>
                  <a:schemeClr val="tx1"/>
                </a:solidFill>
                <a:latin typeface="+mn-lt"/>
                <a:ea typeface="+mn-ea"/>
                <a:cs typeface="+mn-cs"/>
              </a:defRPr>
            </a:lvl9pPr>
          </a:lstStyle>
          <a:p>
            <a:endParaRPr lang="en-US" dirty="0"/>
          </a:p>
        </p:txBody>
      </p:sp>
      <p:sp>
        <p:nvSpPr>
          <p:cNvPr id="5" name="Content Placeholder 3">
            <a:extLst>
              <a:ext uri="{FF2B5EF4-FFF2-40B4-BE49-F238E27FC236}">
                <a16:creationId xmlns:a16="http://schemas.microsoft.com/office/drawing/2014/main" id="{F59C18CF-35CB-FD4B-9E9D-F57BCA0C1B96}"/>
              </a:ext>
            </a:extLst>
          </p:cNvPr>
          <p:cNvSpPr txBox="1">
            <a:spLocks/>
          </p:cNvSpPr>
          <p:nvPr/>
        </p:nvSpPr>
        <p:spPr>
          <a:xfrm>
            <a:off x="5159830" y="416379"/>
            <a:ext cx="4335234" cy="4286250"/>
          </a:xfrm>
          <a:prstGeom prst="rect">
            <a:avLst/>
          </a:prstGeom>
        </p:spPr>
        <p:txBody>
          <a:bodyPr>
            <a:normAutofit/>
          </a:bodyPr>
          <a:lstStyle>
            <a:lvl1pPr marL="180023" indent="-180023" algn="l" defTabSz="720090" rtl="0" eaLnBrk="1" latinLnBrk="0" hangingPunct="1">
              <a:lnSpc>
                <a:spcPct val="90000"/>
              </a:lnSpc>
              <a:spcBef>
                <a:spcPts val="788"/>
              </a:spcBef>
              <a:buFont typeface="Arial" panose="020B0604020202020204" pitchFamily="34" charset="0"/>
              <a:buChar char="•"/>
              <a:defRPr sz="2000" kern="1200">
                <a:solidFill>
                  <a:schemeClr val="tx1"/>
                </a:solidFill>
                <a:latin typeface="+mn-lt"/>
                <a:ea typeface="+mn-ea"/>
                <a:cs typeface="+mn-cs"/>
              </a:defRPr>
            </a:lvl1pPr>
            <a:lvl2pPr marL="540068" indent="-180023" algn="l" defTabSz="720090" rtl="0" eaLnBrk="1" latinLnBrk="0" hangingPunct="1">
              <a:lnSpc>
                <a:spcPct val="90000"/>
              </a:lnSpc>
              <a:spcBef>
                <a:spcPts val="394"/>
              </a:spcBef>
              <a:buFont typeface="Arial" panose="020B0604020202020204" pitchFamily="34" charset="0"/>
              <a:buChar char="•"/>
              <a:defRPr sz="2000" kern="1200">
                <a:solidFill>
                  <a:schemeClr val="tx1"/>
                </a:solidFill>
                <a:latin typeface="+mn-lt"/>
                <a:ea typeface="+mn-ea"/>
                <a:cs typeface="+mn-cs"/>
              </a:defRPr>
            </a:lvl2pPr>
            <a:lvl3pPr marL="900113" indent="-180023" algn="l" defTabSz="720090" rtl="0" eaLnBrk="1" latinLnBrk="0" hangingPunct="1">
              <a:lnSpc>
                <a:spcPct val="90000"/>
              </a:lnSpc>
              <a:spcBef>
                <a:spcPts val="394"/>
              </a:spcBef>
              <a:buFont typeface="Arial" panose="020B0604020202020204" pitchFamily="34" charset="0"/>
              <a:buChar char="•"/>
              <a:defRPr sz="2000" kern="1200">
                <a:solidFill>
                  <a:schemeClr val="tx1"/>
                </a:solidFill>
                <a:latin typeface="+mn-lt"/>
                <a:ea typeface="+mn-ea"/>
                <a:cs typeface="+mn-cs"/>
              </a:defRPr>
            </a:lvl3pPr>
            <a:lvl4pPr marL="1260158" indent="-180023" algn="l" defTabSz="720090" rtl="0" eaLnBrk="1" latinLnBrk="0" hangingPunct="1">
              <a:lnSpc>
                <a:spcPct val="90000"/>
              </a:lnSpc>
              <a:spcBef>
                <a:spcPts val="394"/>
              </a:spcBef>
              <a:buFont typeface="Arial" panose="020B0604020202020204" pitchFamily="34" charset="0"/>
              <a:buChar char="•"/>
              <a:defRPr sz="2000" kern="1200">
                <a:solidFill>
                  <a:schemeClr val="tx1"/>
                </a:solidFill>
                <a:latin typeface="+mn-lt"/>
                <a:ea typeface="+mn-ea"/>
                <a:cs typeface="+mn-cs"/>
              </a:defRPr>
            </a:lvl4pPr>
            <a:lvl5pPr marL="1620203" indent="-180023" algn="l" defTabSz="720090" rtl="0" eaLnBrk="1" latinLnBrk="0" hangingPunct="1">
              <a:lnSpc>
                <a:spcPct val="90000"/>
              </a:lnSpc>
              <a:spcBef>
                <a:spcPts val="394"/>
              </a:spcBef>
              <a:buFont typeface="Arial" panose="020B0604020202020204" pitchFamily="34" charset="0"/>
              <a:buChar char="•"/>
              <a:defRPr sz="2000" kern="1200">
                <a:solidFill>
                  <a:schemeClr val="tx1"/>
                </a:solidFill>
                <a:latin typeface="+mn-lt"/>
                <a:ea typeface="+mn-ea"/>
                <a:cs typeface="+mn-cs"/>
              </a:defRPr>
            </a:lvl5pPr>
            <a:lvl6pPr marL="1980248" indent="-180023" algn="l" defTabSz="720090" rtl="0" eaLnBrk="1" latinLnBrk="0" hangingPunct="1">
              <a:lnSpc>
                <a:spcPct val="90000"/>
              </a:lnSpc>
              <a:spcBef>
                <a:spcPts val="394"/>
              </a:spcBef>
              <a:buFont typeface="Arial" panose="020B0604020202020204" pitchFamily="34" charset="0"/>
              <a:buChar char="•"/>
              <a:defRPr sz="1418" kern="1200">
                <a:solidFill>
                  <a:schemeClr val="tx1"/>
                </a:solidFill>
                <a:latin typeface="+mn-lt"/>
                <a:ea typeface="+mn-ea"/>
                <a:cs typeface="+mn-cs"/>
              </a:defRPr>
            </a:lvl6pPr>
            <a:lvl7pPr marL="2340293" indent="-180023" algn="l" defTabSz="720090" rtl="0" eaLnBrk="1" latinLnBrk="0" hangingPunct="1">
              <a:lnSpc>
                <a:spcPct val="90000"/>
              </a:lnSpc>
              <a:spcBef>
                <a:spcPts val="394"/>
              </a:spcBef>
              <a:buFont typeface="Arial" panose="020B0604020202020204" pitchFamily="34" charset="0"/>
              <a:buChar char="•"/>
              <a:defRPr sz="1418" kern="1200">
                <a:solidFill>
                  <a:schemeClr val="tx1"/>
                </a:solidFill>
                <a:latin typeface="+mn-lt"/>
                <a:ea typeface="+mn-ea"/>
                <a:cs typeface="+mn-cs"/>
              </a:defRPr>
            </a:lvl7pPr>
            <a:lvl8pPr marL="2700338" indent="-180023" algn="l" defTabSz="720090" rtl="0" eaLnBrk="1" latinLnBrk="0" hangingPunct="1">
              <a:lnSpc>
                <a:spcPct val="90000"/>
              </a:lnSpc>
              <a:spcBef>
                <a:spcPts val="394"/>
              </a:spcBef>
              <a:buFont typeface="Arial" panose="020B0604020202020204" pitchFamily="34" charset="0"/>
              <a:buChar char="•"/>
              <a:defRPr sz="1418" kern="1200">
                <a:solidFill>
                  <a:schemeClr val="tx1"/>
                </a:solidFill>
                <a:latin typeface="+mn-lt"/>
                <a:ea typeface="+mn-ea"/>
                <a:cs typeface="+mn-cs"/>
              </a:defRPr>
            </a:lvl8pPr>
            <a:lvl9pPr marL="3060383" indent="-180023" algn="l" defTabSz="720090" rtl="0" eaLnBrk="1" latinLnBrk="0" hangingPunct="1">
              <a:lnSpc>
                <a:spcPct val="90000"/>
              </a:lnSpc>
              <a:spcBef>
                <a:spcPts val="394"/>
              </a:spcBef>
              <a:buFont typeface="Arial" panose="020B0604020202020204" pitchFamily="34" charset="0"/>
              <a:buChar char="•"/>
              <a:defRPr sz="1418" kern="1200">
                <a:solidFill>
                  <a:schemeClr val="tx1"/>
                </a:solidFill>
                <a:latin typeface="+mn-lt"/>
                <a:ea typeface="+mn-ea"/>
                <a:cs typeface="+mn-cs"/>
              </a:defRPr>
            </a:lvl9pPr>
          </a:lstStyle>
          <a:p>
            <a:pPr lvl="1"/>
            <a:endParaRPr lang="en-US" sz="1800" kern="100">
              <a:latin typeface="Aptos" panose="020B0004020202020204" pitchFamily="34" charset="0"/>
              <a:ea typeface="Aptos" panose="020B0004020202020204" pitchFamily="34" charset="0"/>
              <a:cs typeface="Times New Roman" panose="02020603050405020304" pitchFamily="18" charset="0"/>
            </a:endParaRPr>
          </a:p>
          <a:p>
            <a:pPr lvl="1"/>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marL="360045" lvl="1" indent="0">
              <a:buNone/>
            </a:pP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lvl="1"/>
            <a:endParaRPr lang="en-US" sz="1800" kern="100">
              <a:latin typeface="Aptos" panose="020B0004020202020204" pitchFamily="34" charset="0"/>
              <a:ea typeface="Aptos" panose="020B0004020202020204" pitchFamily="34" charset="0"/>
              <a:cs typeface="Times New Roman" panose="02020603050405020304" pitchFamily="18" charset="0"/>
            </a:endParaRPr>
          </a:p>
        </p:txBody>
      </p:sp>
      <p:graphicFrame>
        <p:nvGraphicFramePr>
          <p:cNvPr id="11" name="Diagram 10">
            <a:extLst>
              <a:ext uri="{FF2B5EF4-FFF2-40B4-BE49-F238E27FC236}">
                <a16:creationId xmlns:a16="http://schemas.microsoft.com/office/drawing/2014/main" id="{37D34078-A67A-904A-D5A2-0CA0B8F230C6}"/>
              </a:ext>
            </a:extLst>
          </p:cNvPr>
          <p:cNvGraphicFramePr/>
          <p:nvPr>
            <p:extLst>
              <p:ext uri="{D42A27DB-BD31-4B8C-83A1-F6EECF244321}">
                <p14:modId xmlns:p14="http://schemas.microsoft.com/office/powerpoint/2010/main" val="2087187740"/>
              </p:ext>
            </p:extLst>
          </p:nvPr>
        </p:nvGraphicFramePr>
        <p:xfrm>
          <a:off x="106136" y="389250"/>
          <a:ext cx="7167711" cy="14853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TextBox 16">
            <a:extLst>
              <a:ext uri="{FF2B5EF4-FFF2-40B4-BE49-F238E27FC236}">
                <a16:creationId xmlns:a16="http://schemas.microsoft.com/office/drawing/2014/main" id="{994335C3-DAA1-6FB1-1FF7-BB5220DFB3D3}"/>
              </a:ext>
            </a:extLst>
          </p:cNvPr>
          <p:cNvSpPr txBox="1"/>
          <p:nvPr/>
        </p:nvSpPr>
        <p:spPr>
          <a:xfrm>
            <a:off x="3362159" y="-72415"/>
            <a:ext cx="3871710" cy="461665"/>
          </a:xfrm>
          <a:prstGeom prst="rect">
            <a:avLst/>
          </a:prstGeom>
          <a:noFill/>
        </p:spPr>
        <p:txBody>
          <a:bodyPr wrap="square" rtlCol="0">
            <a:spAutoFit/>
          </a:bodyPr>
          <a:lstStyle/>
          <a:p>
            <a:r>
              <a:rPr lang="en-US" sz="2400">
                <a:solidFill>
                  <a:schemeClr val="accent1">
                    <a:lumMod val="50000"/>
                  </a:schemeClr>
                </a:solidFill>
                <a:latin typeface="Book Antiqua" panose="02040602050305030304" pitchFamily="18" charset="0"/>
              </a:rPr>
              <a:t>Examples of GAMs</a:t>
            </a:r>
          </a:p>
        </p:txBody>
      </p:sp>
      <p:graphicFrame>
        <p:nvGraphicFramePr>
          <p:cNvPr id="18" name="Diagram 17">
            <a:extLst>
              <a:ext uri="{FF2B5EF4-FFF2-40B4-BE49-F238E27FC236}">
                <a16:creationId xmlns:a16="http://schemas.microsoft.com/office/drawing/2014/main" id="{7DC2C666-963D-5456-8039-4A8BDEB60594}"/>
              </a:ext>
            </a:extLst>
          </p:cNvPr>
          <p:cNvGraphicFramePr/>
          <p:nvPr>
            <p:extLst>
              <p:ext uri="{D42A27DB-BD31-4B8C-83A1-F6EECF244321}">
                <p14:modId xmlns:p14="http://schemas.microsoft.com/office/powerpoint/2010/main" val="4248226956"/>
              </p:ext>
            </p:extLst>
          </p:nvPr>
        </p:nvGraphicFramePr>
        <p:xfrm>
          <a:off x="2523296" y="2005948"/>
          <a:ext cx="7077904" cy="160586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9" name="Diagram 18">
            <a:extLst>
              <a:ext uri="{FF2B5EF4-FFF2-40B4-BE49-F238E27FC236}">
                <a16:creationId xmlns:a16="http://schemas.microsoft.com/office/drawing/2014/main" id="{B77BF17C-8AAB-5C13-DC6D-F40E879F4D0B}"/>
              </a:ext>
            </a:extLst>
          </p:cNvPr>
          <p:cNvGraphicFramePr/>
          <p:nvPr>
            <p:extLst>
              <p:ext uri="{D42A27DB-BD31-4B8C-83A1-F6EECF244321}">
                <p14:modId xmlns:p14="http://schemas.microsoft.com/office/powerpoint/2010/main" val="2985955969"/>
              </p:ext>
            </p:extLst>
          </p:nvPr>
        </p:nvGraphicFramePr>
        <p:xfrm>
          <a:off x="195942" y="3743170"/>
          <a:ext cx="6755576" cy="1730827"/>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17892639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D29D82D-EB06-73FC-217C-08888B0E244C}"/>
              </a:ext>
            </a:extLst>
          </p:cNvPr>
          <p:cNvSpPr/>
          <p:nvPr/>
        </p:nvSpPr>
        <p:spPr>
          <a:xfrm>
            <a:off x="0" y="0"/>
            <a:ext cx="9601200" cy="5553431"/>
          </a:xfrm>
          <a:prstGeom prst="rect">
            <a:avLst/>
          </a:prstGeom>
          <a:solidFill>
            <a:srgbClr val="0F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C53AA"/>
              </a:solidFill>
            </a:endParaRPr>
          </a:p>
        </p:txBody>
      </p:sp>
      <p:sp>
        <p:nvSpPr>
          <p:cNvPr id="3" name="Title 1">
            <a:extLst>
              <a:ext uri="{FF2B5EF4-FFF2-40B4-BE49-F238E27FC236}">
                <a16:creationId xmlns:a16="http://schemas.microsoft.com/office/drawing/2014/main" id="{14D98DDD-A480-4952-B585-91FD0370A6DA}"/>
              </a:ext>
            </a:extLst>
          </p:cNvPr>
          <p:cNvSpPr txBox="1">
            <a:spLocks/>
          </p:cNvSpPr>
          <p:nvPr/>
        </p:nvSpPr>
        <p:spPr>
          <a:xfrm>
            <a:off x="573515" y="400449"/>
            <a:ext cx="6758938" cy="837381"/>
          </a:xfrm>
          <a:prstGeom prst="rect">
            <a:avLst/>
          </a:prstGeom>
        </p:spPr>
        <p:txBody>
          <a:bodyPr/>
          <a:lstStyle>
            <a:lvl1pPr algn="l" defTabSz="720090" rtl="0" eaLnBrk="1" latinLnBrk="0" hangingPunct="1">
              <a:lnSpc>
                <a:spcPct val="90000"/>
              </a:lnSpc>
              <a:spcBef>
                <a:spcPct val="0"/>
              </a:spcBef>
              <a:buNone/>
              <a:defRPr sz="3465" b="1" kern="1200">
                <a:ln w="3175">
                  <a:solidFill>
                    <a:schemeClr val="bg1">
                      <a:lumMod val="95000"/>
                    </a:schemeClr>
                  </a:solidFill>
                </a:ln>
                <a:solidFill>
                  <a:schemeClr val="bg1"/>
                </a:solidFill>
                <a:latin typeface="Book Antiqua" panose="02040602050305030304" pitchFamily="18" charset="0"/>
                <a:ea typeface="+mj-ea"/>
                <a:cs typeface="+mj-cs"/>
              </a:defRPr>
            </a:lvl1pPr>
          </a:lstStyle>
          <a:p>
            <a:endParaRPr lang="en-US" dirty="0"/>
          </a:p>
        </p:txBody>
      </p:sp>
      <p:sp>
        <p:nvSpPr>
          <p:cNvPr id="4" name="Content Placeholder 2">
            <a:extLst>
              <a:ext uri="{FF2B5EF4-FFF2-40B4-BE49-F238E27FC236}">
                <a16:creationId xmlns:a16="http://schemas.microsoft.com/office/drawing/2014/main" id="{6987D66F-FB30-612D-862A-B90C56D1C425}"/>
              </a:ext>
            </a:extLst>
          </p:cNvPr>
          <p:cNvSpPr txBox="1">
            <a:spLocks/>
          </p:cNvSpPr>
          <p:nvPr/>
        </p:nvSpPr>
        <p:spPr>
          <a:xfrm>
            <a:off x="660084" y="1460500"/>
            <a:ext cx="8846226" cy="3012440"/>
          </a:xfrm>
          <a:prstGeom prst="rect">
            <a:avLst/>
          </a:prstGeom>
        </p:spPr>
        <p:txBody>
          <a:bodyPr/>
          <a:lstStyle>
            <a:lvl1pPr marL="180023" indent="-180023" algn="l" defTabSz="720090" rtl="0" eaLnBrk="1" latinLnBrk="0" hangingPunct="1">
              <a:lnSpc>
                <a:spcPct val="90000"/>
              </a:lnSpc>
              <a:spcBef>
                <a:spcPts val="788"/>
              </a:spcBef>
              <a:buFont typeface="Arial" panose="020B0604020202020204" pitchFamily="34" charset="0"/>
              <a:buChar char="•"/>
              <a:defRPr sz="2400" kern="1200">
                <a:solidFill>
                  <a:schemeClr val="bg1"/>
                </a:solidFill>
                <a:latin typeface="+mn-lt"/>
                <a:ea typeface="+mn-ea"/>
                <a:cs typeface="+mn-cs"/>
              </a:defRPr>
            </a:lvl1pPr>
            <a:lvl2pPr marL="540068" indent="-180023" algn="l" defTabSz="720090" rtl="0" eaLnBrk="1" latinLnBrk="0" hangingPunct="1">
              <a:lnSpc>
                <a:spcPct val="90000"/>
              </a:lnSpc>
              <a:spcBef>
                <a:spcPts val="394"/>
              </a:spcBef>
              <a:buFont typeface="Arial" panose="020B0604020202020204" pitchFamily="34" charset="0"/>
              <a:buChar char="•"/>
              <a:defRPr sz="2000" kern="1200">
                <a:solidFill>
                  <a:schemeClr val="bg1"/>
                </a:solidFill>
                <a:latin typeface="+mn-lt"/>
                <a:ea typeface="+mn-ea"/>
                <a:cs typeface="+mn-cs"/>
              </a:defRPr>
            </a:lvl2pPr>
            <a:lvl3pPr marL="900113" indent="-180023" algn="l" defTabSz="720090" rtl="0" eaLnBrk="1" latinLnBrk="0" hangingPunct="1">
              <a:lnSpc>
                <a:spcPct val="90000"/>
              </a:lnSpc>
              <a:spcBef>
                <a:spcPts val="394"/>
              </a:spcBef>
              <a:buFont typeface="Arial" panose="020B0604020202020204" pitchFamily="34" charset="0"/>
              <a:buChar char="•"/>
              <a:defRPr sz="2000" kern="1200">
                <a:solidFill>
                  <a:schemeClr val="bg1"/>
                </a:solidFill>
                <a:latin typeface="+mn-lt"/>
                <a:ea typeface="+mn-ea"/>
                <a:cs typeface="+mn-cs"/>
              </a:defRPr>
            </a:lvl3pPr>
            <a:lvl4pPr marL="1260158" indent="-180023" algn="l" defTabSz="720090" rtl="0" eaLnBrk="1" latinLnBrk="0" hangingPunct="1">
              <a:lnSpc>
                <a:spcPct val="90000"/>
              </a:lnSpc>
              <a:spcBef>
                <a:spcPts val="394"/>
              </a:spcBef>
              <a:buFont typeface="Arial" panose="020B0604020202020204" pitchFamily="34" charset="0"/>
              <a:buChar char="•"/>
              <a:defRPr sz="2000" kern="1200">
                <a:solidFill>
                  <a:schemeClr val="bg1"/>
                </a:solidFill>
                <a:latin typeface="+mn-lt"/>
                <a:ea typeface="+mn-ea"/>
                <a:cs typeface="+mn-cs"/>
              </a:defRPr>
            </a:lvl4pPr>
            <a:lvl5pPr marL="1620203" indent="-180023" algn="l" defTabSz="720090" rtl="0" eaLnBrk="1" latinLnBrk="0" hangingPunct="1">
              <a:lnSpc>
                <a:spcPct val="90000"/>
              </a:lnSpc>
              <a:spcBef>
                <a:spcPts val="394"/>
              </a:spcBef>
              <a:buFont typeface="Arial" panose="020B0604020202020204" pitchFamily="34" charset="0"/>
              <a:buChar char="•"/>
              <a:defRPr sz="2000" kern="1200">
                <a:solidFill>
                  <a:schemeClr val="bg1"/>
                </a:solidFill>
                <a:latin typeface="+mn-lt"/>
                <a:ea typeface="+mn-ea"/>
                <a:cs typeface="+mn-cs"/>
              </a:defRPr>
            </a:lvl5pPr>
            <a:lvl6pPr marL="1980248" indent="-180023" algn="l" defTabSz="720090" rtl="0" eaLnBrk="1" latinLnBrk="0" hangingPunct="1">
              <a:lnSpc>
                <a:spcPct val="90000"/>
              </a:lnSpc>
              <a:spcBef>
                <a:spcPts val="394"/>
              </a:spcBef>
              <a:buFont typeface="Arial" panose="020B0604020202020204" pitchFamily="34" charset="0"/>
              <a:buChar char="•"/>
              <a:defRPr sz="1418" kern="1200">
                <a:solidFill>
                  <a:schemeClr val="tx1"/>
                </a:solidFill>
                <a:latin typeface="+mn-lt"/>
                <a:ea typeface="+mn-ea"/>
                <a:cs typeface="+mn-cs"/>
              </a:defRPr>
            </a:lvl6pPr>
            <a:lvl7pPr marL="2340293" indent="-180023" algn="l" defTabSz="720090" rtl="0" eaLnBrk="1" latinLnBrk="0" hangingPunct="1">
              <a:lnSpc>
                <a:spcPct val="90000"/>
              </a:lnSpc>
              <a:spcBef>
                <a:spcPts val="394"/>
              </a:spcBef>
              <a:buFont typeface="Arial" panose="020B0604020202020204" pitchFamily="34" charset="0"/>
              <a:buChar char="•"/>
              <a:defRPr sz="1418" kern="1200">
                <a:solidFill>
                  <a:schemeClr val="tx1"/>
                </a:solidFill>
                <a:latin typeface="+mn-lt"/>
                <a:ea typeface="+mn-ea"/>
                <a:cs typeface="+mn-cs"/>
              </a:defRPr>
            </a:lvl7pPr>
            <a:lvl8pPr marL="2700338" indent="-180023" algn="l" defTabSz="720090" rtl="0" eaLnBrk="1" latinLnBrk="0" hangingPunct="1">
              <a:lnSpc>
                <a:spcPct val="90000"/>
              </a:lnSpc>
              <a:spcBef>
                <a:spcPts val="394"/>
              </a:spcBef>
              <a:buFont typeface="Arial" panose="020B0604020202020204" pitchFamily="34" charset="0"/>
              <a:buChar char="•"/>
              <a:defRPr sz="1418" kern="1200">
                <a:solidFill>
                  <a:schemeClr val="tx1"/>
                </a:solidFill>
                <a:latin typeface="+mn-lt"/>
                <a:ea typeface="+mn-ea"/>
                <a:cs typeface="+mn-cs"/>
              </a:defRPr>
            </a:lvl8pPr>
            <a:lvl9pPr marL="3060383" indent="-180023" algn="l" defTabSz="720090" rtl="0" eaLnBrk="1" latinLnBrk="0" hangingPunct="1">
              <a:lnSpc>
                <a:spcPct val="90000"/>
              </a:lnSpc>
              <a:spcBef>
                <a:spcPts val="394"/>
              </a:spcBef>
              <a:buFont typeface="Arial" panose="020B0604020202020204" pitchFamily="34" charset="0"/>
              <a:buChar char="•"/>
              <a:defRPr sz="1418" kern="1200">
                <a:solidFill>
                  <a:schemeClr val="tx1"/>
                </a:solidFill>
                <a:latin typeface="+mn-lt"/>
                <a:ea typeface="+mn-ea"/>
                <a:cs typeface="+mn-cs"/>
              </a:defRPr>
            </a:lvl9pPr>
          </a:lstStyle>
          <a:p>
            <a:endParaRPr lang="en-US"/>
          </a:p>
        </p:txBody>
      </p:sp>
      <p:sp>
        <p:nvSpPr>
          <p:cNvPr id="5" name="Date Placeholder 3">
            <a:extLst>
              <a:ext uri="{FF2B5EF4-FFF2-40B4-BE49-F238E27FC236}">
                <a16:creationId xmlns:a16="http://schemas.microsoft.com/office/drawing/2014/main" id="{8869410D-F28B-C242-EA0D-48A605F04B9B}"/>
              </a:ext>
            </a:extLst>
          </p:cNvPr>
          <p:cNvSpPr txBox="1">
            <a:spLocks/>
          </p:cNvSpPr>
          <p:nvPr/>
        </p:nvSpPr>
        <p:spPr>
          <a:xfrm>
            <a:off x="660083" y="5085080"/>
            <a:ext cx="2160270" cy="2921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D9F8818-8663-418F-88CC-D08CC9C29508}" type="datetimeFigureOut">
              <a:rPr lang="en-US" smtClean="0"/>
              <a:pPr/>
              <a:t>12/5/24</a:t>
            </a:fld>
            <a:endParaRPr lang="en-US" dirty="0"/>
          </a:p>
        </p:txBody>
      </p:sp>
      <p:sp>
        <p:nvSpPr>
          <p:cNvPr id="6" name="Slide Number Placeholder 5">
            <a:extLst>
              <a:ext uri="{FF2B5EF4-FFF2-40B4-BE49-F238E27FC236}">
                <a16:creationId xmlns:a16="http://schemas.microsoft.com/office/drawing/2014/main" id="{D0B3360F-D0CF-4877-925C-87905FFAD224}"/>
              </a:ext>
            </a:extLst>
          </p:cNvPr>
          <p:cNvSpPr txBox="1">
            <a:spLocks/>
          </p:cNvSpPr>
          <p:nvPr/>
        </p:nvSpPr>
        <p:spPr>
          <a:xfrm>
            <a:off x="6780848" y="5085080"/>
            <a:ext cx="2160270" cy="2921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BA72BF-3C11-498F-A693-382A3FDDF100}" type="slidenum">
              <a:rPr lang="en-US" smtClean="0"/>
              <a:pPr/>
              <a:t>43</a:t>
            </a:fld>
            <a:endParaRPr lang="en-US" dirty="0"/>
          </a:p>
        </p:txBody>
      </p:sp>
      <p:sp>
        <p:nvSpPr>
          <p:cNvPr id="7" name="Rectangle 6">
            <a:extLst>
              <a:ext uri="{FF2B5EF4-FFF2-40B4-BE49-F238E27FC236}">
                <a16:creationId xmlns:a16="http://schemas.microsoft.com/office/drawing/2014/main" id="{2886F0DF-C023-C434-C5EA-2644BECFF0FC}"/>
              </a:ext>
            </a:extLst>
          </p:cNvPr>
          <p:cNvSpPr/>
          <p:nvPr/>
        </p:nvSpPr>
        <p:spPr>
          <a:xfrm>
            <a:off x="0" y="4716050"/>
            <a:ext cx="9601200" cy="8373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U.S. Department of Justice seal logo with eagle in the center, the words &quot;Department of Justice&quot; surrounding the eagle over a blue background, encompassed by a gold border&#10;">
            <a:extLst>
              <a:ext uri="{FF2B5EF4-FFF2-40B4-BE49-F238E27FC236}">
                <a16:creationId xmlns:a16="http://schemas.microsoft.com/office/drawing/2014/main" id="{67B68C57-85E4-E3C8-2D04-C574AAD919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2139" y="4846319"/>
            <a:ext cx="563585" cy="563205"/>
          </a:xfrm>
          <a:prstGeom prst="rect">
            <a:avLst/>
          </a:prstGeom>
        </p:spPr>
      </p:pic>
      <p:pic>
        <p:nvPicPr>
          <p:cNvPr id="9" name="Picture 8">
            <a:extLst>
              <a:ext uri="{FF2B5EF4-FFF2-40B4-BE49-F238E27FC236}">
                <a16:creationId xmlns:a16="http://schemas.microsoft.com/office/drawing/2014/main" id="{651FF175-FCBF-1B94-5F75-0FA91CD6CB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2587" y="4753311"/>
            <a:ext cx="925394" cy="715099"/>
          </a:xfrm>
          <a:prstGeom prst="rect">
            <a:avLst/>
          </a:prstGeom>
        </p:spPr>
      </p:pic>
      <p:pic>
        <p:nvPicPr>
          <p:cNvPr id="11" name="Picture 10" descr="U.S. Department of Justice Office on Violence Against Women navy logo&#10;&#10;">
            <a:extLst>
              <a:ext uri="{FF2B5EF4-FFF2-40B4-BE49-F238E27FC236}">
                <a16:creationId xmlns:a16="http://schemas.microsoft.com/office/drawing/2014/main" id="{93328A6B-23A6-EFB4-1810-15FD5BA9F762}"/>
              </a:ext>
            </a:extLst>
          </p:cNvPr>
          <p:cNvPicPr>
            <a:picLocks noChangeAspect="1"/>
          </p:cNvPicPr>
          <p:nvPr/>
        </p:nvPicPr>
        <p:blipFill rotWithShape="1">
          <a:blip r:embed="rId4">
            <a:extLst>
              <a:ext uri="{28A0092B-C50C-407E-A947-70E740481C1C}">
                <a14:useLocalDpi xmlns:a14="http://schemas.microsoft.com/office/drawing/2010/main" val="0"/>
              </a:ext>
            </a:extLst>
          </a:blip>
          <a:srcRect t="21611" b="17930"/>
          <a:stretch/>
        </p:blipFill>
        <p:spPr>
          <a:xfrm>
            <a:off x="8150594" y="4830414"/>
            <a:ext cx="993406" cy="600602"/>
          </a:xfrm>
          <a:prstGeom prst="rect">
            <a:avLst/>
          </a:prstGeom>
        </p:spPr>
      </p:pic>
      <p:sp>
        <p:nvSpPr>
          <p:cNvPr id="13" name="TextBox 12">
            <a:extLst>
              <a:ext uri="{FF2B5EF4-FFF2-40B4-BE49-F238E27FC236}">
                <a16:creationId xmlns:a16="http://schemas.microsoft.com/office/drawing/2014/main" id="{9ECD40FE-4CF6-7B05-0712-647C40B2F0F3}"/>
              </a:ext>
            </a:extLst>
          </p:cNvPr>
          <p:cNvSpPr txBox="1"/>
          <p:nvPr/>
        </p:nvSpPr>
        <p:spPr>
          <a:xfrm>
            <a:off x="660083" y="935183"/>
            <a:ext cx="8578808" cy="2062103"/>
          </a:xfrm>
          <a:prstGeom prst="rect">
            <a:avLst/>
          </a:prstGeom>
          <a:noFill/>
        </p:spPr>
        <p:txBody>
          <a:bodyPr wrap="square">
            <a:spAutoFit/>
          </a:bodyPr>
          <a:lstStyle/>
          <a:p>
            <a:r>
              <a:rPr lang="en-US" sz="3200">
                <a:solidFill>
                  <a:schemeClr val="bg1"/>
                </a:solidFill>
              </a:rPr>
              <a:t>GAMs happen. When in doubt about whether you need to submit a GAM, just reach out to your OVW grant manager to discuss and determine the right approach.</a:t>
            </a:r>
          </a:p>
        </p:txBody>
      </p:sp>
    </p:spTree>
    <p:extLst>
      <p:ext uri="{BB962C8B-B14F-4D97-AF65-F5344CB8AC3E}">
        <p14:creationId xmlns:p14="http://schemas.microsoft.com/office/powerpoint/2010/main" val="40011301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D9BF0E-662A-90E8-470B-136183DDAA91}"/>
              </a:ext>
            </a:extLst>
          </p:cNvPr>
          <p:cNvSpPr/>
          <p:nvPr/>
        </p:nvSpPr>
        <p:spPr>
          <a:xfrm>
            <a:off x="0" y="-87464"/>
            <a:ext cx="9601200" cy="5640895"/>
          </a:xfrm>
          <a:prstGeom prst="rect">
            <a:avLst/>
          </a:prstGeom>
          <a:solidFill>
            <a:srgbClr val="0F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U.S. Department of Justice seal logo with eagle in the center, the words &quot;Department of Justice&quot; surrounding the eagle over a blue background, encompassed by a gold border&#10;">
            <a:extLst>
              <a:ext uri="{FF2B5EF4-FFF2-40B4-BE49-F238E27FC236}">
                <a16:creationId xmlns:a16="http://schemas.microsoft.com/office/drawing/2014/main" id="{5B1692EE-8404-D39F-BB2B-D7C42D9C12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9955" y="4732817"/>
            <a:ext cx="563585" cy="563205"/>
          </a:xfrm>
          <a:prstGeom prst="rect">
            <a:avLst/>
          </a:prstGeom>
        </p:spPr>
      </p:pic>
      <p:pic>
        <p:nvPicPr>
          <p:cNvPr id="4" name="Picture 3" descr="U.S. Department of Justice Office on Violence Against Women white logo&#10;">
            <a:extLst>
              <a:ext uri="{FF2B5EF4-FFF2-40B4-BE49-F238E27FC236}">
                <a16:creationId xmlns:a16="http://schemas.microsoft.com/office/drawing/2014/main" id="{800082D3-3415-D3E9-177C-7F9276D1A1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0403" y="4639809"/>
            <a:ext cx="925394" cy="715099"/>
          </a:xfrm>
          <a:prstGeom prst="rect">
            <a:avLst/>
          </a:prstGeom>
        </p:spPr>
      </p:pic>
      <p:sp>
        <p:nvSpPr>
          <p:cNvPr id="5" name="Title 1">
            <a:extLst>
              <a:ext uri="{FF2B5EF4-FFF2-40B4-BE49-F238E27FC236}">
                <a16:creationId xmlns:a16="http://schemas.microsoft.com/office/drawing/2014/main" id="{5FA98CED-9F6E-3B5B-9F85-0599E292F66B}"/>
              </a:ext>
            </a:extLst>
          </p:cNvPr>
          <p:cNvSpPr txBox="1">
            <a:spLocks/>
          </p:cNvSpPr>
          <p:nvPr/>
        </p:nvSpPr>
        <p:spPr>
          <a:xfrm>
            <a:off x="984069" y="580806"/>
            <a:ext cx="8128758" cy="2137409"/>
          </a:xfrm>
          <a:prstGeom prst="rect">
            <a:avLst/>
          </a:prstGeom>
          <a:noFill/>
        </p:spPr>
        <p:txBody>
          <a:bodyPr anchor="b"/>
          <a:lstStyle>
            <a:lvl1pPr algn="ctr" defTabSz="720090" rtl="0" eaLnBrk="1" latinLnBrk="0" hangingPunct="1">
              <a:lnSpc>
                <a:spcPct val="90000"/>
              </a:lnSpc>
              <a:spcBef>
                <a:spcPct val="0"/>
              </a:spcBef>
              <a:buNone/>
              <a:defRPr sz="4400" b="1" kern="1200">
                <a:ln>
                  <a:solidFill>
                    <a:schemeClr val="bg1"/>
                  </a:solidFill>
                </a:ln>
                <a:solidFill>
                  <a:schemeClr val="bg1"/>
                </a:solidFill>
                <a:latin typeface="Book Antiqua" panose="02040602050305030304" pitchFamily="18" charset="0"/>
                <a:ea typeface="+mj-ea"/>
                <a:cs typeface="+mj-cs"/>
              </a:defRPr>
            </a:lvl1pPr>
          </a:lstStyle>
          <a:p>
            <a:r>
              <a:rPr lang="en-US"/>
              <a:t>Questions so far about grant award modifications (GAMs)?</a:t>
            </a:r>
            <a:endParaRPr lang="en-US" dirty="0"/>
          </a:p>
        </p:txBody>
      </p:sp>
      <p:sp>
        <p:nvSpPr>
          <p:cNvPr id="8" name="Rectangle 7" descr="Turquoise line">
            <a:extLst>
              <a:ext uri="{FF2B5EF4-FFF2-40B4-BE49-F238E27FC236}">
                <a16:creationId xmlns:a16="http://schemas.microsoft.com/office/drawing/2014/main" id="{07B19F94-B350-4C1A-095A-A2C585189639}"/>
              </a:ext>
            </a:extLst>
          </p:cNvPr>
          <p:cNvSpPr/>
          <p:nvPr/>
        </p:nvSpPr>
        <p:spPr>
          <a:xfrm flipV="1">
            <a:off x="3078179" y="2825858"/>
            <a:ext cx="3434840" cy="108171"/>
          </a:xfrm>
          <a:prstGeom prst="rect">
            <a:avLst/>
          </a:prstGeom>
          <a:solidFill>
            <a:srgbClr val="4AA8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049423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F2421C-C522-5568-CCDF-4ECF616FA9B4}"/>
              </a:ext>
            </a:extLst>
          </p:cNvPr>
          <p:cNvSpPr txBox="1">
            <a:spLocks/>
          </p:cNvSpPr>
          <p:nvPr/>
        </p:nvSpPr>
        <p:spPr>
          <a:xfrm>
            <a:off x="660083" y="5085080"/>
            <a:ext cx="2160270" cy="2921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D9F8818-8663-418F-88CC-D08CC9C29508}" type="datetimeFigureOut">
              <a:rPr lang="en-US" smtClean="0"/>
              <a:pPr/>
              <a:t>12/5/24</a:t>
            </a:fld>
            <a:endParaRPr lang="en-US" dirty="0"/>
          </a:p>
        </p:txBody>
      </p:sp>
      <p:sp>
        <p:nvSpPr>
          <p:cNvPr id="3" name="Slide Number Placeholder 3">
            <a:extLst>
              <a:ext uri="{FF2B5EF4-FFF2-40B4-BE49-F238E27FC236}">
                <a16:creationId xmlns:a16="http://schemas.microsoft.com/office/drawing/2014/main" id="{2DB78B06-AF09-96F7-6F10-A7168DB160BF}"/>
              </a:ext>
            </a:extLst>
          </p:cNvPr>
          <p:cNvSpPr txBox="1">
            <a:spLocks/>
          </p:cNvSpPr>
          <p:nvPr/>
        </p:nvSpPr>
        <p:spPr>
          <a:xfrm>
            <a:off x="6780848" y="5085080"/>
            <a:ext cx="2160270" cy="2921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BA72BF-3C11-498F-A693-382A3FDDF100}" type="slidenum">
              <a:rPr lang="en-US" smtClean="0"/>
              <a:pPr/>
              <a:t>45</a:t>
            </a:fld>
            <a:endParaRPr lang="en-US" dirty="0"/>
          </a:p>
        </p:txBody>
      </p:sp>
      <p:sp>
        <p:nvSpPr>
          <p:cNvPr id="4" name="Rectangle 3">
            <a:extLst>
              <a:ext uri="{FF2B5EF4-FFF2-40B4-BE49-F238E27FC236}">
                <a16:creationId xmlns:a16="http://schemas.microsoft.com/office/drawing/2014/main" id="{30328898-61F3-07CE-3118-734C56E82E65}"/>
              </a:ext>
            </a:extLst>
          </p:cNvPr>
          <p:cNvSpPr/>
          <p:nvPr/>
        </p:nvSpPr>
        <p:spPr>
          <a:xfrm flipV="1">
            <a:off x="660082" y="1217389"/>
            <a:ext cx="3434840" cy="1081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EE5BF0F6-6BE1-3590-1C98-040BCABEA1A1}"/>
              </a:ext>
            </a:extLst>
          </p:cNvPr>
          <p:cNvSpPr/>
          <p:nvPr/>
        </p:nvSpPr>
        <p:spPr>
          <a:xfrm>
            <a:off x="0" y="4716050"/>
            <a:ext cx="9601200" cy="837381"/>
          </a:xfrm>
          <a:prstGeom prst="rect">
            <a:avLst/>
          </a:prstGeom>
          <a:solidFill>
            <a:srgbClr val="0F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U.S. Department of Justice seal logo with eagle in the center, the words &quot;Department of Justice&quot; surrounding the eagle over a blue background, encompassed by a gold border&#10;">
            <a:extLst>
              <a:ext uri="{FF2B5EF4-FFF2-40B4-BE49-F238E27FC236}">
                <a16:creationId xmlns:a16="http://schemas.microsoft.com/office/drawing/2014/main" id="{2568A5F4-172D-2A65-8DAC-A54A313043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2139" y="4846319"/>
            <a:ext cx="563585" cy="563205"/>
          </a:xfrm>
          <a:prstGeom prst="rect">
            <a:avLst/>
          </a:prstGeom>
        </p:spPr>
      </p:pic>
      <p:pic>
        <p:nvPicPr>
          <p:cNvPr id="7" name="Picture 6" descr="U.S. Department of Justice Office on Violence Against Women white logo&#10;">
            <a:extLst>
              <a:ext uri="{FF2B5EF4-FFF2-40B4-BE49-F238E27FC236}">
                <a16:creationId xmlns:a16="http://schemas.microsoft.com/office/drawing/2014/main" id="{75C333C2-4100-7B1E-B3CF-2A8ADFC1BA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2587" y="4753311"/>
            <a:ext cx="925394" cy="715099"/>
          </a:xfrm>
          <a:prstGeom prst="rect">
            <a:avLst/>
          </a:prstGeom>
        </p:spPr>
      </p:pic>
      <p:sp>
        <p:nvSpPr>
          <p:cNvPr id="8" name="Title 1">
            <a:extLst>
              <a:ext uri="{FF2B5EF4-FFF2-40B4-BE49-F238E27FC236}">
                <a16:creationId xmlns:a16="http://schemas.microsoft.com/office/drawing/2014/main" id="{5FEB1F51-B6C0-01C8-EF97-1589A47445CF}"/>
              </a:ext>
            </a:extLst>
          </p:cNvPr>
          <p:cNvSpPr txBox="1">
            <a:spLocks/>
          </p:cNvSpPr>
          <p:nvPr/>
        </p:nvSpPr>
        <p:spPr>
          <a:xfrm>
            <a:off x="792480" y="918547"/>
            <a:ext cx="8503919" cy="3621252"/>
          </a:xfrm>
          <a:prstGeom prst="rect">
            <a:avLst/>
          </a:prstGeom>
        </p:spPr>
        <p:txBody>
          <a:bodyPr>
            <a:normAutofit/>
          </a:bodyPr>
          <a:lstStyle>
            <a:lvl1pPr algn="l" defTabSz="720090" rtl="0" eaLnBrk="1" latinLnBrk="0" hangingPunct="1">
              <a:lnSpc>
                <a:spcPct val="90000"/>
              </a:lnSpc>
              <a:spcBef>
                <a:spcPct val="0"/>
              </a:spcBef>
              <a:buNone/>
              <a:defRPr sz="4800" b="1" kern="1200">
                <a:ln>
                  <a:solidFill>
                    <a:srgbClr val="0F153E"/>
                  </a:solidFill>
                </a:ln>
                <a:solidFill>
                  <a:srgbClr val="0F153E"/>
                </a:solidFill>
                <a:latin typeface="Book Antiqua" panose="02040602050305030304" pitchFamily="18" charset="0"/>
                <a:ea typeface="+mj-ea"/>
                <a:cs typeface="+mj-cs"/>
              </a:defRPr>
            </a:lvl1pPr>
          </a:lstStyle>
          <a:p>
            <a:r>
              <a:rPr lang="en-US" i="1"/>
              <a:t>5. How can we make the most of our award?</a:t>
            </a:r>
          </a:p>
          <a:p>
            <a:endParaRPr lang="en-US" i="1"/>
          </a:p>
        </p:txBody>
      </p:sp>
    </p:spTree>
    <p:extLst>
      <p:ext uri="{BB962C8B-B14F-4D97-AF65-F5344CB8AC3E}">
        <p14:creationId xmlns:p14="http://schemas.microsoft.com/office/powerpoint/2010/main" val="36949888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6397A3C-B59A-AFED-C538-441389122C50}"/>
              </a:ext>
            </a:extLst>
          </p:cNvPr>
          <p:cNvSpPr/>
          <p:nvPr/>
        </p:nvSpPr>
        <p:spPr>
          <a:xfrm>
            <a:off x="-1" y="1"/>
            <a:ext cx="4937761" cy="5486400"/>
          </a:xfrm>
          <a:prstGeom prst="rect">
            <a:avLst/>
          </a:prstGeom>
          <a:solidFill>
            <a:srgbClr val="0F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C53AA"/>
              </a:solidFill>
            </a:endParaRPr>
          </a:p>
        </p:txBody>
      </p:sp>
      <p:sp>
        <p:nvSpPr>
          <p:cNvPr id="4" name="Text Placeholder 3">
            <a:extLst>
              <a:ext uri="{FF2B5EF4-FFF2-40B4-BE49-F238E27FC236}">
                <a16:creationId xmlns:a16="http://schemas.microsoft.com/office/drawing/2014/main" id="{DDAAC310-7B75-D737-5AA7-A36857EBD45A}"/>
              </a:ext>
            </a:extLst>
          </p:cNvPr>
          <p:cNvSpPr txBox="1">
            <a:spLocks/>
          </p:cNvSpPr>
          <p:nvPr/>
        </p:nvSpPr>
        <p:spPr>
          <a:xfrm>
            <a:off x="314700" y="3575959"/>
            <a:ext cx="3640246" cy="1730828"/>
          </a:xfrm>
          <a:prstGeom prst="rect">
            <a:avLst/>
          </a:prstGeom>
        </p:spPr>
        <p:txBody>
          <a:bodyPr>
            <a:normAutofit/>
          </a:bodyPr>
          <a:lstStyle>
            <a:lvl1pPr marL="0" indent="0" algn="l" defTabSz="720090" rtl="0" eaLnBrk="1" latinLnBrk="0" hangingPunct="1">
              <a:lnSpc>
                <a:spcPct val="90000"/>
              </a:lnSpc>
              <a:spcBef>
                <a:spcPts val="788"/>
              </a:spcBef>
              <a:buFont typeface="Arial" panose="020B0604020202020204" pitchFamily="34" charset="0"/>
              <a:buNone/>
              <a:defRPr sz="2000" b="0" kern="1200">
                <a:ln w="0">
                  <a:noFill/>
                </a:ln>
                <a:solidFill>
                  <a:schemeClr val="bg1"/>
                </a:solidFill>
                <a:latin typeface="+mn-lt"/>
                <a:ea typeface="+mn-ea"/>
                <a:cs typeface="+mn-cs"/>
              </a:defRPr>
            </a:lvl1pPr>
            <a:lvl2pPr marL="360045" indent="0" algn="l" defTabSz="720090" rtl="0" eaLnBrk="1" latinLnBrk="0" hangingPunct="1">
              <a:lnSpc>
                <a:spcPct val="90000"/>
              </a:lnSpc>
              <a:spcBef>
                <a:spcPts val="394"/>
              </a:spcBef>
              <a:buFont typeface="Arial" panose="020B0604020202020204" pitchFamily="34" charset="0"/>
              <a:buNone/>
              <a:defRPr sz="1103" kern="1200">
                <a:solidFill>
                  <a:schemeClr val="tx1"/>
                </a:solidFill>
                <a:latin typeface="+mn-lt"/>
                <a:ea typeface="+mn-ea"/>
                <a:cs typeface="+mn-cs"/>
              </a:defRPr>
            </a:lvl2pPr>
            <a:lvl3pPr marL="720090" indent="0" algn="l" defTabSz="720090" rtl="0" eaLnBrk="1" latinLnBrk="0" hangingPunct="1">
              <a:lnSpc>
                <a:spcPct val="90000"/>
              </a:lnSpc>
              <a:spcBef>
                <a:spcPts val="394"/>
              </a:spcBef>
              <a:buFont typeface="Arial" panose="020B0604020202020204" pitchFamily="34" charset="0"/>
              <a:buNone/>
              <a:defRPr sz="945" kern="1200">
                <a:solidFill>
                  <a:schemeClr val="tx1"/>
                </a:solidFill>
                <a:latin typeface="+mn-lt"/>
                <a:ea typeface="+mn-ea"/>
                <a:cs typeface="+mn-cs"/>
              </a:defRPr>
            </a:lvl3pPr>
            <a:lvl4pPr marL="1080135" indent="0" algn="l" defTabSz="720090" rtl="0" eaLnBrk="1" latinLnBrk="0" hangingPunct="1">
              <a:lnSpc>
                <a:spcPct val="90000"/>
              </a:lnSpc>
              <a:spcBef>
                <a:spcPts val="394"/>
              </a:spcBef>
              <a:buFont typeface="Arial" panose="020B0604020202020204" pitchFamily="34" charset="0"/>
              <a:buNone/>
              <a:defRPr sz="788" kern="1200">
                <a:solidFill>
                  <a:schemeClr val="tx1"/>
                </a:solidFill>
                <a:latin typeface="+mn-lt"/>
                <a:ea typeface="+mn-ea"/>
                <a:cs typeface="+mn-cs"/>
              </a:defRPr>
            </a:lvl4pPr>
            <a:lvl5pPr marL="1440180" indent="0" algn="l" defTabSz="720090" rtl="0" eaLnBrk="1" latinLnBrk="0" hangingPunct="1">
              <a:lnSpc>
                <a:spcPct val="90000"/>
              </a:lnSpc>
              <a:spcBef>
                <a:spcPts val="394"/>
              </a:spcBef>
              <a:buFont typeface="Arial" panose="020B0604020202020204" pitchFamily="34" charset="0"/>
              <a:buNone/>
              <a:defRPr sz="788" kern="1200">
                <a:solidFill>
                  <a:schemeClr val="tx1"/>
                </a:solidFill>
                <a:latin typeface="+mn-lt"/>
                <a:ea typeface="+mn-ea"/>
                <a:cs typeface="+mn-cs"/>
              </a:defRPr>
            </a:lvl5pPr>
            <a:lvl6pPr marL="1800225" indent="0" algn="l" defTabSz="720090" rtl="0" eaLnBrk="1" latinLnBrk="0" hangingPunct="1">
              <a:lnSpc>
                <a:spcPct val="90000"/>
              </a:lnSpc>
              <a:spcBef>
                <a:spcPts val="394"/>
              </a:spcBef>
              <a:buFont typeface="Arial" panose="020B0604020202020204" pitchFamily="34" charset="0"/>
              <a:buNone/>
              <a:defRPr sz="788" kern="1200">
                <a:solidFill>
                  <a:schemeClr val="tx1"/>
                </a:solidFill>
                <a:latin typeface="+mn-lt"/>
                <a:ea typeface="+mn-ea"/>
                <a:cs typeface="+mn-cs"/>
              </a:defRPr>
            </a:lvl6pPr>
            <a:lvl7pPr marL="2160270" indent="0" algn="l" defTabSz="720090" rtl="0" eaLnBrk="1" latinLnBrk="0" hangingPunct="1">
              <a:lnSpc>
                <a:spcPct val="90000"/>
              </a:lnSpc>
              <a:spcBef>
                <a:spcPts val="394"/>
              </a:spcBef>
              <a:buFont typeface="Arial" panose="020B0604020202020204" pitchFamily="34" charset="0"/>
              <a:buNone/>
              <a:defRPr sz="788" kern="1200">
                <a:solidFill>
                  <a:schemeClr val="tx1"/>
                </a:solidFill>
                <a:latin typeface="+mn-lt"/>
                <a:ea typeface="+mn-ea"/>
                <a:cs typeface="+mn-cs"/>
              </a:defRPr>
            </a:lvl7pPr>
            <a:lvl8pPr marL="2520315" indent="0" algn="l" defTabSz="720090" rtl="0" eaLnBrk="1" latinLnBrk="0" hangingPunct="1">
              <a:lnSpc>
                <a:spcPct val="90000"/>
              </a:lnSpc>
              <a:spcBef>
                <a:spcPts val="394"/>
              </a:spcBef>
              <a:buFont typeface="Arial" panose="020B0604020202020204" pitchFamily="34" charset="0"/>
              <a:buNone/>
              <a:defRPr sz="788" kern="1200">
                <a:solidFill>
                  <a:schemeClr val="tx1"/>
                </a:solidFill>
                <a:latin typeface="+mn-lt"/>
                <a:ea typeface="+mn-ea"/>
                <a:cs typeface="+mn-cs"/>
              </a:defRPr>
            </a:lvl8pPr>
            <a:lvl9pPr marL="2880360" indent="0" algn="l" defTabSz="720090" rtl="0" eaLnBrk="1" latinLnBrk="0" hangingPunct="1">
              <a:lnSpc>
                <a:spcPct val="90000"/>
              </a:lnSpc>
              <a:spcBef>
                <a:spcPts val="394"/>
              </a:spcBef>
              <a:buFont typeface="Arial" panose="020B0604020202020204" pitchFamily="34" charset="0"/>
              <a:buNone/>
              <a:defRPr sz="788" kern="1200">
                <a:solidFill>
                  <a:schemeClr val="tx1"/>
                </a:solidFill>
                <a:latin typeface="+mn-lt"/>
                <a:ea typeface="+mn-ea"/>
                <a:cs typeface="+mn-cs"/>
              </a:defRPr>
            </a:lvl9pPr>
          </a:lstStyle>
          <a:p>
            <a:endParaRPr lang="en-US"/>
          </a:p>
        </p:txBody>
      </p:sp>
      <p:sp>
        <p:nvSpPr>
          <p:cNvPr id="7" name="Text Placeholder 3">
            <a:extLst>
              <a:ext uri="{FF2B5EF4-FFF2-40B4-BE49-F238E27FC236}">
                <a16:creationId xmlns:a16="http://schemas.microsoft.com/office/drawing/2014/main" id="{38697826-85D9-9FBB-F0B9-47E6D0ED8284}"/>
              </a:ext>
            </a:extLst>
          </p:cNvPr>
          <p:cNvSpPr txBox="1">
            <a:spLocks/>
          </p:cNvSpPr>
          <p:nvPr/>
        </p:nvSpPr>
        <p:spPr>
          <a:xfrm>
            <a:off x="5298014" y="619492"/>
            <a:ext cx="4107243" cy="3478980"/>
          </a:xfrm>
          <a:prstGeom prst="rect">
            <a:avLst/>
          </a:prstGeom>
        </p:spPr>
        <p:txBody>
          <a:bodyPr>
            <a:normAutofit/>
          </a:bodyPr>
          <a:lstStyle>
            <a:lvl1pPr marL="0" indent="0" algn="l" defTabSz="720090" rtl="0" eaLnBrk="1" latinLnBrk="0" hangingPunct="1">
              <a:lnSpc>
                <a:spcPct val="90000"/>
              </a:lnSpc>
              <a:spcBef>
                <a:spcPts val="788"/>
              </a:spcBef>
              <a:buFont typeface="Arial" panose="020B0604020202020204" pitchFamily="34" charset="0"/>
              <a:buNone/>
              <a:defRPr sz="2000" b="0" kern="1200">
                <a:ln w="0">
                  <a:noFill/>
                </a:ln>
                <a:solidFill>
                  <a:srgbClr val="0F153E"/>
                </a:solidFill>
                <a:latin typeface="+mn-lt"/>
                <a:ea typeface="+mn-ea"/>
                <a:cs typeface="+mn-cs"/>
              </a:defRPr>
            </a:lvl1pPr>
            <a:lvl2pPr marL="360045" indent="0" algn="l" defTabSz="720090" rtl="0" eaLnBrk="1" latinLnBrk="0" hangingPunct="1">
              <a:lnSpc>
                <a:spcPct val="90000"/>
              </a:lnSpc>
              <a:spcBef>
                <a:spcPts val="394"/>
              </a:spcBef>
              <a:buFont typeface="Arial" panose="020B0604020202020204" pitchFamily="34" charset="0"/>
              <a:buNone/>
              <a:defRPr sz="1103" kern="1200">
                <a:solidFill>
                  <a:schemeClr val="tx1"/>
                </a:solidFill>
                <a:latin typeface="+mn-lt"/>
                <a:ea typeface="+mn-ea"/>
                <a:cs typeface="+mn-cs"/>
              </a:defRPr>
            </a:lvl2pPr>
            <a:lvl3pPr marL="720090" indent="0" algn="l" defTabSz="720090" rtl="0" eaLnBrk="1" latinLnBrk="0" hangingPunct="1">
              <a:lnSpc>
                <a:spcPct val="90000"/>
              </a:lnSpc>
              <a:spcBef>
                <a:spcPts val="394"/>
              </a:spcBef>
              <a:buFont typeface="Arial" panose="020B0604020202020204" pitchFamily="34" charset="0"/>
              <a:buNone/>
              <a:defRPr sz="945" kern="1200">
                <a:solidFill>
                  <a:schemeClr val="tx1"/>
                </a:solidFill>
                <a:latin typeface="+mn-lt"/>
                <a:ea typeface="+mn-ea"/>
                <a:cs typeface="+mn-cs"/>
              </a:defRPr>
            </a:lvl3pPr>
            <a:lvl4pPr marL="1080135" indent="0" algn="l" defTabSz="720090" rtl="0" eaLnBrk="1" latinLnBrk="0" hangingPunct="1">
              <a:lnSpc>
                <a:spcPct val="90000"/>
              </a:lnSpc>
              <a:spcBef>
                <a:spcPts val="394"/>
              </a:spcBef>
              <a:buFont typeface="Arial" panose="020B0604020202020204" pitchFamily="34" charset="0"/>
              <a:buNone/>
              <a:defRPr sz="788" kern="1200">
                <a:solidFill>
                  <a:schemeClr val="tx1"/>
                </a:solidFill>
                <a:latin typeface="+mn-lt"/>
                <a:ea typeface="+mn-ea"/>
                <a:cs typeface="+mn-cs"/>
              </a:defRPr>
            </a:lvl4pPr>
            <a:lvl5pPr marL="1440180" indent="0" algn="l" defTabSz="720090" rtl="0" eaLnBrk="1" latinLnBrk="0" hangingPunct="1">
              <a:lnSpc>
                <a:spcPct val="90000"/>
              </a:lnSpc>
              <a:spcBef>
                <a:spcPts val="394"/>
              </a:spcBef>
              <a:buFont typeface="Arial" panose="020B0604020202020204" pitchFamily="34" charset="0"/>
              <a:buNone/>
              <a:defRPr sz="788" kern="1200">
                <a:solidFill>
                  <a:schemeClr val="tx1"/>
                </a:solidFill>
                <a:latin typeface="+mn-lt"/>
                <a:ea typeface="+mn-ea"/>
                <a:cs typeface="+mn-cs"/>
              </a:defRPr>
            </a:lvl5pPr>
            <a:lvl6pPr marL="1800225" indent="0" algn="l" defTabSz="720090" rtl="0" eaLnBrk="1" latinLnBrk="0" hangingPunct="1">
              <a:lnSpc>
                <a:spcPct val="90000"/>
              </a:lnSpc>
              <a:spcBef>
                <a:spcPts val="394"/>
              </a:spcBef>
              <a:buFont typeface="Arial" panose="020B0604020202020204" pitchFamily="34" charset="0"/>
              <a:buNone/>
              <a:defRPr sz="788" kern="1200">
                <a:solidFill>
                  <a:schemeClr val="tx1"/>
                </a:solidFill>
                <a:latin typeface="+mn-lt"/>
                <a:ea typeface="+mn-ea"/>
                <a:cs typeface="+mn-cs"/>
              </a:defRPr>
            </a:lvl6pPr>
            <a:lvl7pPr marL="2160270" indent="0" algn="l" defTabSz="720090" rtl="0" eaLnBrk="1" latinLnBrk="0" hangingPunct="1">
              <a:lnSpc>
                <a:spcPct val="90000"/>
              </a:lnSpc>
              <a:spcBef>
                <a:spcPts val="394"/>
              </a:spcBef>
              <a:buFont typeface="Arial" panose="020B0604020202020204" pitchFamily="34" charset="0"/>
              <a:buNone/>
              <a:defRPr sz="788" kern="1200">
                <a:solidFill>
                  <a:schemeClr val="tx1"/>
                </a:solidFill>
                <a:latin typeface="+mn-lt"/>
                <a:ea typeface="+mn-ea"/>
                <a:cs typeface="+mn-cs"/>
              </a:defRPr>
            </a:lvl7pPr>
            <a:lvl8pPr marL="2520315" indent="0" algn="l" defTabSz="720090" rtl="0" eaLnBrk="1" latinLnBrk="0" hangingPunct="1">
              <a:lnSpc>
                <a:spcPct val="90000"/>
              </a:lnSpc>
              <a:spcBef>
                <a:spcPts val="394"/>
              </a:spcBef>
              <a:buFont typeface="Arial" panose="020B0604020202020204" pitchFamily="34" charset="0"/>
              <a:buNone/>
              <a:defRPr sz="788" kern="1200">
                <a:solidFill>
                  <a:schemeClr val="tx1"/>
                </a:solidFill>
                <a:latin typeface="+mn-lt"/>
                <a:ea typeface="+mn-ea"/>
                <a:cs typeface="+mn-cs"/>
              </a:defRPr>
            </a:lvl8pPr>
            <a:lvl9pPr marL="2880360" indent="0" algn="l" defTabSz="720090" rtl="0" eaLnBrk="1" latinLnBrk="0" hangingPunct="1">
              <a:lnSpc>
                <a:spcPct val="90000"/>
              </a:lnSpc>
              <a:spcBef>
                <a:spcPts val="394"/>
              </a:spcBef>
              <a:buFont typeface="Arial" panose="020B0604020202020204" pitchFamily="34" charset="0"/>
              <a:buNone/>
              <a:defRPr sz="788" kern="1200">
                <a:solidFill>
                  <a:schemeClr val="tx1"/>
                </a:solidFill>
                <a:latin typeface="+mn-lt"/>
                <a:ea typeface="+mn-ea"/>
                <a:cs typeface="+mn-cs"/>
              </a:defRPr>
            </a:lvl9pPr>
          </a:lstStyle>
          <a:p>
            <a:endParaRPr lang="en-US" dirty="0"/>
          </a:p>
        </p:txBody>
      </p:sp>
      <p:pic>
        <p:nvPicPr>
          <p:cNvPr id="8" name="Picture 7" descr="U.S. Department of Justice Office on Violence Against Women navy logo&#10;">
            <a:extLst>
              <a:ext uri="{FF2B5EF4-FFF2-40B4-BE49-F238E27FC236}">
                <a16:creationId xmlns:a16="http://schemas.microsoft.com/office/drawing/2014/main" id="{952ED007-4B41-EAF0-12D1-BF3A74B02036}"/>
              </a:ext>
            </a:extLst>
          </p:cNvPr>
          <p:cNvPicPr>
            <a:picLocks noChangeAspect="1"/>
          </p:cNvPicPr>
          <p:nvPr/>
        </p:nvPicPr>
        <p:blipFill rotWithShape="1">
          <a:blip r:embed="rId3">
            <a:extLst>
              <a:ext uri="{28A0092B-C50C-407E-A947-70E740481C1C}">
                <a14:useLocalDpi xmlns:a14="http://schemas.microsoft.com/office/drawing/2010/main" val="0"/>
              </a:ext>
            </a:extLst>
          </a:blip>
          <a:srcRect t="21611" b="17930"/>
          <a:stretch/>
        </p:blipFill>
        <p:spPr>
          <a:xfrm>
            <a:off x="8150594" y="4830414"/>
            <a:ext cx="993406" cy="600602"/>
          </a:xfrm>
          <a:prstGeom prst="rect">
            <a:avLst/>
          </a:prstGeom>
        </p:spPr>
      </p:pic>
      <p:pic>
        <p:nvPicPr>
          <p:cNvPr id="9" name="Picture 8" descr="U.S. Department of Justice seal logo with eagle in the center, the words &quot;Department of Justice&quot; surrounding the eagle over a blue background, encompassed by a gold border&#10;">
            <a:extLst>
              <a:ext uri="{FF2B5EF4-FFF2-40B4-BE49-F238E27FC236}">
                <a16:creationId xmlns:a16="http://schemas.microsoft.com/office/drawing/2014/main" id="{0994F036-958F-094C-26A3-75F50E0723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15747" y="4830414"/>
            <a:ext cx="563585" cy="563205"/>
          </a:xfrm>
          <a:prstGeom prst="rect">
            <a:avLst/>
          </a:prstGeom>
        </p:spPr>
      </p:pic>
      <p:sp>
        <p:nvSpPr>
          <p:cNvPr id="11" name="TextBox 10">
            <a:extLst>
              <a:ext uri="{FF2B5EF4-FFF2-40B4-BE49-F238E27FC236}">
                <a16:creationId xmlns:a16="http://schemas.microsoft.com/office/drawing/2014/main" id="{29DC4D9D-4951-2E7D-C8D6-46D1C9359622}"/>
              </a:ext>
            </a:extLst>
          </p:cNvPr>
          <p:cNvSpPr txBox="1"/>
          <p:nvPr/>
        </p:nvSpPr>
        <p:spPr>
          <a:xfrm>
            <a:off x="195943" y="481042"/>
            <a:ext cx="4522895" cy="4524315"/>
          </a:xfrm>
          <a:prstGeom prst="rect">
            <a:avLst/>
          </a:prstGeom>
          <a:noFill/>
        </p:spPr>
        <p:txBody>
          <a:bodyPr wrap="square" rtlCol="0">
            <a:spAutoFit/>
          </a:bodyPr>
          <a:lstStyle/>
          <a:p>
            <a:pPr marL="285750" indent="-285750">
              <a:buFont typeface="Wingdings" panose="05000000000000000000" pitchFamily="2" charset="2"/>
              <a:buChar char="Ø"/>
            </a:pPr>
            <a:r>
              <a:rPr lang="en-US">
                <a:solidFill>
                  <a:schemeClr val="bg1"/>
                </a:solidFill>
              </a:rPr>
              <a:t>Communicate actively with your OVW grant manager</a:t>
            </a:r>
          </a:p>
          <a:p>
            <a:pPr marL="285750" indent="-285750">
              <a:buFont typeface="Wingdings" panose="05000000000000000000" pitchFamily="2" charset="2"/>
              <a:buChar char="Ø"/>
            </a:pPr>
            <a:r>
              <a:rPr lang="en-US">
                <a:solidFill>
                  <a:schemeClr val="bg1"/>
                </a:solidFill>
              </a:rPr>
              <a:t>Reach out for help as issues arise. </a:t>
            </a:r>
          </a:p>
          <a:p>
            <a:pPr marL="742950" lvl="1" indent="-285750">
              <a:buFont typeface="Wingdings" panose="05000000000000000000" pitchFamily="2" charset="2"/>
              <a:buChar char="Ø"/>
            </a:pPr>
            <a:r>
              <a:rPr lang="en-US">
                <a:solidFill>
                  <a:schemeClr val="bg1"/>
                </a:solidFill>
              </a:rPr>
              <a:t>OVW Grants Financial Management Division for financial questions: </a:t>
            </a:r>
            <a:r>
              <a:rPr lang="en-US">
                <a:solidFill>
                  <a:schemeClr val="bg1"/>
                </a:solidFill>
                <a:hlinkClick r:id="rId5"/>
              </a:rPr>
              <a:t>OVW.GFMD@usdoj.gov</a:t>
            </a:r>
            <a:r>
              <a:rPr lang="en-US">
                <a:solidFill>
                  <a:schemeClr val="bg1"/>
                </a:solidFill>
              </a:rPr>
              <a:t> </a:t>
            </a:r>
          </a:p>
          <a:p>
            <a:pPr marL="742950" lvl="1" indent="-285750">
              <a:buFont typeface="Wingdings" panose="05000000000000000000" pitchFamily="2" charset="2"/>
              <a:buChar char="Ø"/>
            </a:pPr>
            <a:r>
              <a:rPr lang="en-US">
                <a:solidFill>
                  <a:schemeClr val="bg1"/>
                </a:solidFill>
              </a:rPr>
              <a:t>OVW JustGrants helpdesk for JustGrants issues: </a:t>
            </a:r>
            <a:r>
              <a:rPr lang="en-US">
                <a:solidFill>
                  <a:schemeClr val="bg1"/>
                </a:solidFill>
                <a:hlinkClick r:id="rId6"/>
              </a:rPr>
              <a:t>OVW.JustGrantsSupport@usdoj.gov</a:t>
            </a:r>
            <a:r>
              <a:rPr lang="en-US">
                <a:solidFill>
                  <a:schemeClr val="bg1"/>
                </a:solidFill>
              </a:rPr>
              <a:t> </a:t>
            </a:r>
          </a:p>
          <a:p>
            <a:pPr marL="742950" lvl="1" indent="-285750">
              <a:buFont typeface="Wingdings" panose="05000000000000000000" pitchFamily="2" charset="2"/>
              <a:buChar char="Ø"/>
            </a:pPr>
            <a:r>
              <a:rPr lang="en-US">
                <a:solidFill>
                  <a:schemeClr val="bg1"/>
                </a:solidFill>
              </a:rPr>
              <a:t>VAWA MEI for performance report questions: </a:t>
            </a:r>
            <a:r>
              <a:rPr lang="en-US">
                <a:solidFill>
                  <a:schemeClr val="bg1"/>
                </a:solidFill>
                <a:hlinkClick r:id="rId7"/>
              </a:rPr>
              <a:t>vawamei@maine.edu</a:t>
            </a:r>
            <a:r>
              <a:rPr lang="en-US">
                <a:solidFill>
                  <a:schemeClr val="bg1"/>
                </a:solidFill>
              </a:rPr>
              <a:t> </a:t>
            </a:r>
          </a:p>
          <a:p>
            <a:pPr marL="285750" indent="-285750">
              <a:buFont typeface="Wingdings" panose="05000000000000000000" pitchFamily="2" charset="2"/>
              <a:buChar char="Ø"/>
            </a:pPr>
            <a:r>
              <a:rPr lang="en-US">
                <a:solidFill>
                  <a:schemeClr val="bg1"/>
                </a:solidFill>
              </a:rPr>
              <a:t>Make an effective communication plan for your staff and project partner(s)</a:t>
            </a:r>
          </a:p>
          <a:p>
            <a:pPr marL="285750" indent="-285750">
              <a:buFont typeface="Wingdings" panose="05000000000000000000" pitchFamily="2" charset="2"/>
              <a:buChar char="Ø"/>
            </a:pPr>
            <a:r>
              <a:rPr lang="en-US">
                <a:solidFill>
                  <a:schemeClr val="bg1"/>
                </a:solidFill>
              </a:rPr>
              <a:t>Regularly review and assess your progress toward project goals and the impact of your project activities</a:t>
            </a:r>
          </a:p>
        </p:txBody>
      </p:sp>
      <p:sp>
        <p:nvSpPr>
          <p:cNvPr id="12" name="TextBox 11">
            <a:extLst>
              <a:ext uri="{FF2B5EF4-FFF2-40B4-BE49-F238E27FC236}">
                <a16:creationId xmlns:a16="http://schemas.microsoft.com/office/drawing/2014/main" id="{FC403483-8B45-6E7F-9477-D49F610022CB}"/>
              </a:ext>
            </a:extLst>
          </p:cNvPr>
          <p:cNvSpPr txBox="1"/>
          <p:nvPr/>
        </p:nvSpPr>
        <p:spPr>
          <a:xfrm>
            <a:off x="5033176" y="512322"/>
            <a:ext cx="4372081" cy="3693319"/>
          </a:xfrm>
          <a:prstGeom prst="rect">
            <a:avLst/>
          </a:prstGeom>
          <a:noFill/>
        </p:spPr>
        <p:txBody>
          <a:bodyPr wrap="square" rtlCol="0">
            <a:spAutoFit/>
          </a:bodyPr>
          <a:lstStyle/>
          <a:p>
            <a:pPr marL="285750" indent="-285750">
              <a:buFont typeface="Wingdings" panose="05000000000000000000" pitchFamily="2" charset="2"/>
              <a:buChar char="Ø"/>
            </a:pPr>
            <a:r>
              <a:rPr lang="en-US"/>
              <a:t>Develop a plan for communication about the project among your staff, with project partners, and with OVW and the THRIVE TA team.</a:t>
            </a:r>
          </a:p>
          <a:p>
            <a:pPr marL="285750" indent="-285750">
              <a:buFont typeface="Wingdings" panose="05000000000000000000" pitchFamily="2" charset="2"/>
              <a:buChar char="Ø"/>
            </a:pPr>
            <a:r>
              <a:rPr lang="en-US"/>
              <a:t>Engage with the THRIVE TA team and other OVW-sponsored TA resources</a:t>
            </a:r>
          </a:p>
          <a:p>
            <a:pPr marL="742950" lvl="1" indent="-285750">
              <a:buFont typeface="Wingdings" panose="05000000000000000000" pitchFamily="2" charset="2"/>
              <a:buChar char="Ø"/>
            </a:pPr>
            <a:r>
              <a:rPr lang="en-US"/>
              <a:t>Safety Net targeted TA project to promote online safety</a:t>
            </a:r>
          </a:p>
          <a:p>
            <a:pPr marL="742950" lvl="1" indent="-285750">
              <a:buFont typeface="Wingdings" panose="05000000000000000000" pitchFamily="2" charset="2"/>
              <a:buChar char="Ø"/>
            </a:pPr>
            <a:r>
              <a:rPr lang="en-US"/>
              <a:t>International Organization for Adolescents/Courtney’s House project to address sex trafficking</a:t>
            </a:r>
          </a:p>
          <a:p>
            <a:pPr marL="285750" indent="-285750">
              <a:buFont typeface="Wingdings" panose="05000000000000000000" pitchFamily="2" charset="2"/>
              <a:buChar char="Ø"/>
            </a:pPr>
            <a:endParaRPr lang="en-US"/>
          </a:p>
          <a:p>
            <a:pPr marL="285750" indent="-285750">
              <a:buFont typeface="Wingdings" panose="05000000000000000000" pitchFamily="2" charset="2"/>
              <a:buChar char="Ø"/>
            </a:pPr>
            <a:endParaRPr lang="en-US"/>
          </a:p>
        </p:txBody>
      </p:sp>
    </p:spTree>
    <p:extLst>
      <p:ext uri="{BB962C8B-B14F-4D97-AF65-F5344CB8AC3E}">
        <p14:creationId xmlns:p14="http://schemas.microsoft.com/office/powerpoint/2010/main" val="3536333438"/>
      </p:ext>
    </p:extLst>
  </p:cSld>
  <p:clrMapOvr>
    <a:masterClrMapping/>
  </p:clrMapOvr>
  <p:extLst>
    <p:ext uri="{6950BFC3-D8DA-4A85-94F7-54DA5524770B}">
      <p188:commentRel xmlns:p188="http://schemas.microsoft.com/office/powerpoint/2018/8/main" r:id="rId2"/>
    </p:ext>
  </p:extLs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D9BF0E-662A-90E8-470B-136183DDAA91}"/>
              </a:ext>
            </a:extLst>
          </p:cNvPr>
          <p:cNvSpPr/>
          <p:nvPr/>
        </p:nvSpPr>
        <p:spPr>
          <a:xfrm>
            <a:off x="0" y="-87464"/>
            <a:ext cx="9601200" cy="5640895"/>
          </a:xfrm>
          <a:prstGeom prst="rect">
            <a:avLst/>
          </a:prstGeom>
          <a:solidFill>
            <a:srgbClr val="0F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U.S. Department of Justice seal logo with eagle in the center, the words &quot;Department of Justice&quot; surrounding the eagle over a blue background, encompassed by a gold border&#10;">
            <a:extLst>
              <a:ext uri="{FF2B5EF4-FFF2-40B4-BE49-F238E27FC236}">
                <a16:creationId xmlns:a16="http://schemas.microsoft.com/office/drawing/2014/main" id="{5B1692EE-8404-D39F-BB2B-D7C42D9C12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9955" y="4732817"/>
            <a:ext cx="563585" cy="563205"/>
          </a:xfrm>
          <a:prstGeom prst="rect">
            <a:avLst/>
          </a:prstGeom>
        </p:spPr>
      </p:pic>
      <p:pic>
        <p:nvPicPr>
          <p:cNvPr id="4" name="Picture 3" descr="U.S. Department of Justice Office on Violence Against Women white logo&#10;">
            <a:extLst>
              <a:ext uri="{FF2B5EF4-FFF2-40B4-BE49-F238E27FC236}">
                <a16:creationId xmlns:a16="http://schemas.microsoft.com/office/drawing/2014/main" id="{800082D3-3415-D3E9-177C-7F9276D1A1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0403" y="4639809"/>
            <a:ext cx="925394" cy="715099"/>
          </a:xfrm>
          <a:prstGeom prst="rect">
            <a:avLst/>
          </a:prstGeom>
        </p:spPr>
      </p:pic>
      <p:sp>
        <p:nvSpPr>
          <p:cNvPr id="5" name="Title 1">
            <a:extLst>
              <a:ext uri="{FF2B5EF4-FFF2-40B4-BE49-F238E27FC236}">
                <a16:creationId xmlns:a16="http://schemas.microsoft.com/office/drawing/2014/main" id="{5FA98CED-9F6E-3B5B-9F85-0599E292F66B}"/>
              </a:ext>
            </a:extLst>
          </p:cNvPr>
          <p:cNvSpPr txBox="1">
            <a:spLocks/>
          </p:cNvSpPr>
          <p:nvPr/>
        </p:nvSpPr>
        <p:spPr>
          <a:xfrm>
            <a:off x="803858" y="580806"/>
            <a:ext cx="8128758" cy="2137409"/>
          </a:xfrm>
          <a:prstGeom prst="rect">
            <a:avLst/>
          </a:prstGeom>
          <a:noFill/>
        </p:spPr>
        <p:txBody>
          <a:bodyPr anchor="b"/>
          <a:lstStyle>
            <a:lvl1pPr algn="ctr" defTabSz="720090" rtl="0" eaLnBrk="1" latinLnBrk="0" hangingPunct="1">
              <a:lnSpc>
                <a:spcPct val="90000"/>
              </a:lnSpc>
              <a:spcBef>
                <a:spcPct val="0"/>
              </a:spcBef>
              <a:buNone/>
              <a:defRPr sz="4400" b="1" kern="1200">
                <a:ln>
                  <a:solidFill>
                    <a:schemeClr val="bg1"/>
                  </a:solidFill>
                </a:ln>
                <a:solidFill>
                  <a:schemeClr val="bg1"/>
                </a:solidFill>
                <a:latin typeface="Book Antiqua" panose="02040602050305030304" pitchFamily="18" charset="0"/>
                <a:ea typeface="+mj-ea"/>
                <a:cs typeface="+mj-cs"/>
              </a:defRPr>
            </a:lvl1pPr>
          </a:lstStyle>
          <a:p>
            <a:r>
              <a:rPr lang="en-US"/>
              <a:t>Questions?</a:t>
            </a:r>
            <a:endParaRPr lang="en-US" dirty="0"/>
          </a:p>
        </p:txBody>
      </p:sp>
      <p:sp>
        <p:nvSpPr>
          <p:cNvPr id="8" name="Rectangle 7" descr="Turquoise line">
            <a:extLst>
              <a:ext uri="{FF2B5EF4-FFF2-40B4-BE49-F238E27FC236}">
                <a16:creationId xmlns:a16="http://schemas.microsoft.com/office/drawing/2014/main" id="{07B19F94-B350-4C1A-095A-A2C585189639}"/>
              </a:ext>
            </a:extLst>
          </p:cNvPr>
          <p:cNvSpPr/>
          <p:nvPr/>
        </p:nvSpPr>
        <p:spPr>
          <a:xfrm flipV="1">
            <a:off x="3078179" y="2825858"/>
            <a:ext cx="3434840" cy="108171"/>
          </a:xfrm>
          <a:prstGeom prst="rect">
            <a:avLst/>
          </a:prstGeom>
          <a:solidFill>
            <a:srgbClr val="4AA8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492330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D29D82D-EB06-73FC-217C-08888B0E244C}"/>
              </a:ext>
            </a:extLst>
          </p:cNvPr>
          <p:cNvSpPr/>
          <p:nvPr/>
        </p:nvSpPr>
        <p:spPr>
          <a:xfrm>
            <a:off x="0" y="-85021"/>
            <a:ext cx="9601200" cy="5553431"/>
          </a:xfrm>
          <a:prstGeom prst="rect">
            <a:avLst/>
          </a:prstGeom>
          <a:solidFill>
            <a:srgbClr val="0F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C53AA"/>
              </a:solidFill>
            </a:endParaRPr>
          </a:p>
        </p:txBody>
      </p:sp>
      <p:sp>
        <p:nvSpPr>
          <p:cNvPr id="3" name="Title 1">
            <a:extLst>
              <a:ext uri="{FF2B5EF4-FFF2-40B4-BE49-F238E27FC236}">
                <a16:creationId xmlns:a16="http://schemas.microsoft.com/office/drawing/2014/main" id="{14D98DDD-A480-4952-B585-91FD0370A6DA}"/>
              </a:ext>
            </a:extLst>
          </p:cNvPr>
          <p:cNvSpPr txBox="1">
            <a:spLocks/>
          </p:cNvSpPr>
          <p:nvPr/>
        </p:nvSpPr>
        <p:spPr>
          <a:xfrm>
            <a:off x="173086" y="-26557"/>
            <a:ext cx="4955542" cy="837381"/>
          </a:xfrm>
          <a:prstGeom prst="rect">
            <a:avLst/>
          </a:prstGeom>
        </p:spPr>
        <p:txBody>
          <a:bodyPr/>
          <a:lstStyle>
            <a:lvl1pPr algn="l" defTabSz="720090" rtl="0" eaLnBrk="1" latinLnBrk="0" hangingPunct="1">
              <a:lnSpc>
                <a:spcPct val="90000"/>
              </a:lnSpc>
              <a:spcBef>
                <a:spcPct val="0"/>
              </a:spcBef>
              <a:buNone/>
              <a:defRPr sz="3465" b="1" kern="1200">
                <a:ln w="3175">
                  <a:solidFill>
                    <a:schemeClr val="bg1">
                      <a:lumMod val="95000"/>
                    </a:schemeClr>
                  </a:solidFill>
                </a:ln>
                <a:solidFill>
                  <a:schemeClr val="bg1"/>
                </a:solidFill>
                <a:latin typeface="Book Antiqua" panose="02040602050305030304" pitchFamily="18" charset="0"/>
                <a:ea typeface="+mj-ea"/>
                <a:cs typeface="+mj-cs"/>
              </a:defRPr>
            </a:lvl1pPr>
          </a:lstStyle>
          <a:p>
            <a:r>
              <a:rPr lang="en-US"/>
              <a:t>Required Virtual Webinars</a:t>
            </a:r>
            <a:endParaRPr lang="en-US" dirty="0"/>
          </a:p>
        </p:txBody>
      </p:sp>
      <p:sp>
        <p:nvSpPr>
          <p:cNvPr id="4" name="Content Placeholder 2">
            <a:extLst>
              <a:ext uri="{FF2B5EF4-FFF2-40B4-BE49-F238E27FC236}">
                <a16:creationId xmlns:a16="http://schemas.microsoft.com/office/drawing/2014/main" id="{6987D66F-FB30-612D-862A-B90C56D1C425}"/>
              </a:ext>
            </a:extLst>
          </p:cNvPr>
          <p:cNvSpPr txBox="1">
            <a:spLocks/>
          </p:cNvSpPr>
          <p:nvPr/>
        </p:nvSpPr>
        <p:spPr>
          <a:xfrm>
            <a:off x="660084" y="1460500"/>
            <a:ext cx="8846226" cy="3012440"/>
          </a:xfrm>
          <a:prstGeom prst="rect">
            <a:avLst/>
          </a:prstGeom>
        </p:spPr>
        <p:txBody>
          <a:bodyPr/>
          <a:lstStyle>
            <a:lvl1pPr marL="180023" indent="-180023" algn="l" defTabSz="720090" rtl="0" eaLnBrk="1" latinLnBrk="0" hangingPunct="1">
              <a:lnSpc>
                <a:spcPct val="90000"/>
              </a:lnSpc>
              <a:spcBef>
                <a:spcPts val="788"/>
              </a:spcBef>
              <a:buFont typeface="Arial" panose="020B0604020202020204" pitchFamily="34" charset="0"/>
              <a:buChar char="•"/>
              <a:defRPr sz="2400" kern="1200">
                <a:solidFill>
                  <a:schemeClr val="bg1"/>
                </a:solidFill>
                <a:latin typeface="+mn-lt"/>
                <a:ea typeface="+mn-ea"/>
                <a:cs typeface="+mn-cs"/>
              </a:defRPr>
            </a:lvl1pPr>
            <a:lvl2pPr marL="540068" indent="-180023" algn="l" defTabSz="720090" rtl="0" eaLnBrk="1" latinLnBrk="0" hangingPunct="1">
              <a:lnSpc>
                <a:spcPct val="90000"/>
              </a:lnSpc>
              <a:spcBef>
                <a:spcPts val="394"/>
              </a:spcBef>
              <a:buFont typeface="Arial" panose="020B0604020202020204" pitchFamily="34" charset="0"/>
              <a:buChar char="•"/>
              <a:defRPr sz="2000" kern="1200">
                <a:solidFill>
                  <a:schemeClr val="bg1"/>
                </a:solidFill>
                <a:latin typeface="+mn-lt"/>
                <a:ea typeface="+mn-ea"/>
                <a:cs typeface="+mn-cs"/>
              </a:defRPr>
            </a:lvl2pPr>
            <a:lvl3pPr marL="900113" indent="-180023" algn="l" defTabSz="720090" rtl="0" eaLnBrk="1" latinLnBrk="0" hangingPunct="1">
              <a:lnSpc>
                <a:spcPct val="90000"/>
              </a:lnSpc>
              <a:spcBef>
                <a:spcPts val="394"/>
              </a:spcBef>
              <a:buFont typeface="Arial" panose="020B0604020202020204" pitchFamily="34" charset="0"/>
              <a:buChar char="•"/>
              <a:defRPr sz="2000" kern="1200">
                <a:solidFill>
                  <a:schemeClr val="bg1"/>
                </a:solidFill>
                <a:latin typeface="+mn-lt"/>
                <a:ea typeface="+mn-ea"/>
                <a:cs typeface="+mn-cs"/>
              </a:defRPr>
            </a:lvl3pPr>
            <a:lvl4pPr marL="1260158" indent="-180023" algn="l" defTabSz="720090" rtl="0" eaLnBrk="1" latinLnBrk="0" hangingPunct="1">
              <a:lnSpc>
                <a:spcPct val="90000"/>
              </a:lnSpc>
              <a:spcBef>
                <a:spcPts val="394"/>
              </a:spcBef>
              <a:buFont typeface="Arial" panose="020B0604020202020204" pitchFamily="34" charset="0"/>
              <a:buChar char="•"/>
              <a:defRPr sz="2000" kern="1200">
                <a:solidFill>
                  <a:schemeClr val="bg1"/>
                </a:solidFill>
                <a:latin typeface="+mn-lt"/>
                <a:ea typeface="+mn-ea"/>
                <a:cs typeface="+mn-cs"/>
              </a:defRPr>
            </a:lvl4pPr>
            <a:lvl5pPr marL="1620203" indent="-180023" algn="l" defTabSz="720090" rtl="0" eaLnBrk="1" latinLnBrk="0" hangingPunct="1">
              <a:lnSpc>
                <a:spcPct val="90000"/>
              </a:lnSpc>
              <a:spcBef>
                <a:spcPts val="394"/>
              </a:spcBef>
              <a:buFont typeface="Arial" panose="020B0604020202020204" pitchFamily="34" charset="0"/>
              <a:buChar char="•"/>
              <a:defRPr sz="2000" kern="1200">
                <a:solidFill>
                  <a:schemeClr val="bg1"/>
                </a:solidFill>
                <a:latin typeface="+mn-lt"/>
                <a:ea typeface="+mn-ea"/>
                <a:cs typeface="+mn-cs"/>
              </a:defRPr>
            </a:lvl5pPr>
            <a:lvl6pPr marL="1980248" indent="-180023" algn="l" defTabSz="720090" rtl="0" eaLnBrk="1" latinLnBrk="0" hangingPunct="1">
              <a:lnSpc>
                <a:spcPct val="90000"/>
              </a:lnSpc>
              <a:spcBef>
                <a:spcPts val="394"/>
              </a:spcBef>
              <a:buFont typeface="Arial" panose="020B0604020202020204" pitchFamily="34" charset="0"/>
              <a:buChar char="•"/>
              <a:defRPr sz="1418" kern="1200">
                <a:solidFill>
                  <a:schemeClr val="tx1"/>
                </a:solidFill>
                <a:latin typeface="+mn-lt"/>
                <a:ea typeface="+mn-ea"/>
                <a:cs typeface="+mn-cs"/>
              </a:defRPr>
            </a:lvl6pPr>
            <a:lvl7pPr marL="2340293" indent="-180023" algn="l" defTabSz="720090" rtl="0" eaLnBrk="1" latinLnBrk="0" hangingPunct="1">
              <a:lnSpc>
                <a:spcPct val="90000"/>
              </a:lnSpc>
              <a:spcBef>
                <a:spcPts val="394"/>
              </a:spcBef>
              <a:buFont typeface="Arial" panose="020B0604020202020204" pitchFamily="34" charset="0"/>
              <a:buChar char="•"/>
              <a:defRPr sz="1418" kern="1200">
                <a:solidFill>
                  <a:schemeClr val="tx1"/>
                </a:solidFill>
                <a:latin typeface="+mn-lt"/>
                <a:ea typeface="+mn-ea"/>
                <a:cs typeface="+mn-cs"/>
              </a:defRPr>
            </a:lvl7pPr>
            <a:lvl8pPr marL="2700338" indent="-180023" algn="l" defTabSz="720090" rtl="0" eaLnBrk="1" latinLnBrk="0" hangingPunct="1">
              <a:lnSpc>
                <a:spcPct val="90000"/>
              </a:lnSpc>
              <a:spcBef>
                <a:spcPts val="394"/>
              </a:spcBef>
              <a:buFont typeface="Arial" panose="020B0604020202020204" pitchFamily="34" charset="0"/>
              <a:buChar char="•"/>
              <a:defRPr sz="1418" kern="1200">
                <a:solidFill>
                  <a:schemeClr val="tx1"/>
                </a:solidFill>
                <a:latin typeface="+mn-lt"/>
                <a:ea typeface="+mn-ea"/>
                <a:cs typeface="+mn-cs"/>
              </a:defRPr>
            </a:lvl8pPr>
            <a:lvl9pPr marL="3060383" indent="-180023" algn="l" defTabSz="720090" rtl="0" eaLnBrk="1" latinLnBrk="0" hangingPunct="1">
              <a:lnSpc>
                <a:spcPct val="90000"/>
              </a:lnSpc>
              <a:spcBef>
                <a:spcPts val="394"/>
              </a:spcBef>
              <a:buFont typeface="Arial" panose="020B0604020202020204" pitchFamily="34" charset="0"/>
              <a:buChar char="•"/>
              <a:defRPr sz="1418" kern="1200">
                <a:solidFill>
                  <a:schemeClr val="tx1"/>
                </a:solidFill>
                <a:latin typeface="+mn-lt"/>
                <a:ea typeface="+mn-ea"/>
                <a:cs typeface="+mn-cs"/>
              </a:defRPr>
            </a:lvl9pPr>
          </a:lstStyle>
          <a:p>
            <a:endParaRPr lang="en-US"/>
          </a:p>
        </p:txBody>
      </p:sp>
      <p:sp>
        <p:nvSpPr>
          <p:cNvPr id="5" name="Date Placeholder 3">
            <a:extLst>
              <a:ext uri="{FF2B5EF4-FFF2-40B4-BE49-F238E27FC236}">
                <a16:creationId xmlns:a16="http://schemas.microsoft.com/office/drawing/2014/main" id="{8869410D-F28B-C242-EA0D-48A605F04B9B}"/>
              </a:ext>
            </a:extLst>
          </p:cNvPr>
          <p:cNvSpPr txBox="1">
            <a:spLocks/>
          </p:cNvSpPr>
          <p:nvPr/>
        </p:nvSpPr>
        <p:spPr>
          <a:xfrm>
            <a:off x="660083" y="5085080"/>
            <a:ext cx="2160270" cy="2921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D9F8818-8663-418F-88CC-D08CC9C29508}" type="datetimeFigureOut">
              <a:rPr lang="en-US" smtClean="0"/>
              <a:pPr/>
              <a:t>12/5/24</a:t>
            </a:fld>
            <a:endParaRPr lang="en-US" dirty="0"/>
          </a:p>
        </p:txBody>
      </p:sp>
      <p:sp>
        <p:nvSpPr>
          <p:cNvPr id="6" name="Slide Number Placeholder 5">
            <a:extLst>
              <a:ext uri="{FF2B5EF4-FFF2-40B4-BE49-F238E27FC236}">
                <a16:creationId xmlns:a16="http://schemas.microsoft.com/office/drawing/2014/main" id="{D0B3360F-D0CF-4877-925C-87905FFAD224}"/>
              </a:ext>
            </a:extLst>
          </p:cNvPr>
          <p:cNvSpPr txBox="1">
            <a:spLocks/>
          </p:cNvSpPr>
          <p:nvPr/>
        </p:nvSpPr>
        <p:spPr>
          <a:xfrm>
            <a:off x="6780848" y="5085080"/>
            <a:ext cx="2160270" cy="2921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BA72BF-3C11-498F-A693-382A3FDDF100}" type="slidenum">
              <a:rPr lang="en-US" smtClean="0"/>
              <a:pPr/>
              <a:t>48</a:t>
            </a:fld>
            <a:endParaRPr lang="en-US" dirty="0"/>
          </a:p>
        </p:txBody>
      </p:sp>
      <p:sp>
        <p:nvSpPr>
          <p:cNvPr id="7" name="Rectangle 6">
            <a:extLst>
              <a:ext uri="{FF2B5EF4-FFF2-40B4-BE49-F238E27FC236}">
                <a16:creationId xmlns:a16="http://schemas.microsoft.com/office/drawing/2014/main" id="{2886F0DF-C023-C434-C5EA-2644BECFF0FC}"/>
              </a:ext>
            </a:extLst>
          </p:cNvPr>
          <p:cNvSpPr/>
          <p:nvPr/>
        </p:nvSpPr>
        <p:spPr>
          <a:xfrm>
            <a:off x="0" y="4716050"/>
            <a:ext cx="9601200" cy="8373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651FF175-FCBF-1B94-5F75-0FA91CD6CB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2587" y="4753311"/>
            <a:ext cx="925394" cy="715099"/>
          </a:xfrm>
          <a:prstGeom prst="rect">
            <a:avLst/>
          </a:prstGeom>
        </p:spPr>
      </p:pic>
      <p:sp>
        <p:nvSpPr>
          <p:cNvPr id="10" name="Rectangle 9" descr="Turquoise line">
            <a:extLst>
              <a:ext uri="{FF2B5EF4-FFF2-40B4-BE49-F238E27FC236}">
                <a16:creationId xmlns:a16="http://schemas.microsoft.com/office/drawing/2014/main" id="{A6B0283A-0611-6028-16AF-D0E149DC55E1}"/>
              </a:ext>
            </a:extLst>
          </p:cNvPr>
          <p:cNvSpPr/>
          <p:nvPr/>
        </p:nvSpPr>
        <p:spPr>
          <a:xfrm flipV="1">
            <a:off x="173086" y="905289"/>
            <a:ext cx="3434840" cy="108171"/>
          </a:xfrm>
          <a:prstGeom prst="rect">
            <a:avLst/>
          </a:prstGeom>
          <a:solidFill>
            <a:srgbClr val="4AA8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BED03606-D981-C9CD-BF23-406BB5C5D7C4}"/>
              </a:ext>
            </a:extLst>
          </p:cNvPr>
          <p:cNvPicPr>
            <a:picLocks noChangeAspect="1"/>
          </p:cNvPicPr>
          <p:nvPr/>
        </p:nvPicPr>
        <p:blipFill>
          <a:blip r:embed="rId3"/>
          <a:stretch>
            <a:fillRect/>
          </a:stretch>
        </p:blipFill>
        <p:spPr>
          <a:xfrm>
            <a:off x="173086" y="1128628"/>
            <a:ext cx="4616434" cy="3498574"/>
          </a:xfrm>
          <a:prstGeom prst="rect">
            <a:avLst/>
          </a:prstGeom>
        </p:spPr>
      </p:pic>
      <p:sp>
        <p:nvSpPr>
          <p:cNvPr id="15" name="TextBox 14">
            <a:extLst>
              <a:ext uri="{FF2B5EF4-FFF2-40B4-BE49-F238E27FC236}">
                <a16:creationId xmlns:a16="http://schemas.microsoft.com/office/drawing/2014/main" id="{C6D4ED36-928F-641D-F944-5698E925AC7C}"/>
              </a:ext>
            </a:extLst>
          </p:cNvPr>
          <p:cNvSpPr txBox="1"/>
          <p:nvPr/>
        </p:nvSpPr>
        <p:spPr>
          <a:xfrm>
            <a:off x="4889876" y="-17226"/>
            <a:ext cx="4616434" cy="5016758"/>
          </a:xfrm>
          <a:prstGeom prst="rect">
            <a:avLst/>
          </a:prstGeom>
          <a:noFill/>
        </p:spPr>
        <p:txBody>
          <a:bodyPr wrap="square" rtlCol="0">
            <a:spAutoFit/>
          </a:bodyPr>
          <a:lstStyle/>
          <a:p>
            <a:r>
              <a:rPr lang="en-US" sz="1600" b="1">
                <a:solidFill>
                  <a:schemeClr val="bg1"/>
                </a:solidFill>
              </a:rPr>
              <a:t>Required webinars for EM grant recipients:</a:t>
            </a:r>
          </a:p>
          <a:p>
            <a:endParaRPr lang="en-US" sz="1600">
              <a:solidFill>
                <a:schemeClr val="bg1"/>
              </a:solidFill>
            </a:endParaRPr>
          </a:p>
          <a:p>
            <a:r>
              <a:rPr lang="en-US" sz="1600">
                <a:solidFill>
                  <a:schemeClr val="bg1"/>
                </a:solidFill>
              </a:rPr>
              <a:t>1) OVW Grants Financial Management Division overview</a:t>
            </a:r>
          </a:p>
          <a:p>
            <a:r>
              <a:rPr lang="en-US" sz="1600">
                <a:solidFill>
                  <a:schemeClr val="bg1"/>
                </a:solidFill>
              </a:rPr>
              <a:t>	November 13, 2024, 11:30 – 1:30pm ET </a:t>
            </a:r>
          </a:p>
          <a:p>
            <a:endParaRPr lang="en-US" sz="1600">
              <a:solidFill>
                <a:schemeClr val="bg1"/>
              </a:solidFill>
            </a:endParaRPr>
          </a:p>
          <a:p>
            <a:r>
              <a:rPr lang="en-US" sz="1600">
                <a:solidFill>
                  <a:schemeClr val="bg1"/>
                </a:solidFill>
              </a:rPr>
              <a:t>2) Overview of Grant Fraud Investigations </a:t>
            </a:r>
          </a:p>
          <a:p>
            <a:r>
              <a:rPr lang="en-US" sz="1600">
                <a:solidFill>
                  <a:schemeClr val="bg1"/>
                </a:solidFill>
              </a:rPr>
              <a:t>	January 15, 2025, 2:00-3:30pm ET </a:t>
            </a:r>
          </a:p>
          <a:p>
            <a:endParaRPr lang="en-US" sz="1600">
              <a:solidFill>
                <a:schemeClr val="bg1"/>
              </a:solidFill>
            </a:endParaRPr>
          </a:p>
          <a:p>
            <a:r>
              <a:rPr lang="en-US" sz="1600">
                <a:solidFill>
                  <a:schemeClr val="bg1"/>
                </a:solidFill>
              </a:rPr>
              <a:t>3) TA2TA: The TA Provider Resource Center</a:t>
            </a:r>
          </a:p>
          <a:p>
            <a:r>
              <a:rPr lang="en-US" sz="1600">
                <a:solidFill>
                  <a:schemeClr val="bg1"/>
                </a:solidFill>
              </a:rPr>
              <a:t>	January 16, 2025, 2:00-3:00pm ET </a:t>
            </a:r>
          </a:p>
          <a:p>
            <a:endParaRPr lang="en-US" sz="1600">
              <a:solidFill>
                <a:schemeClr val="bg1"/>
              </a:solidFill>
            </a:endParaRPr>
          </a:p>
          <a:p>
            <a:r>
              <a:rPr lang="en-US" sz="1600">
                <a:solidFill>
                  <a:schemeClr val="bg1"/>
                </a:solidFill>
              </a:rPr>
              <a:t>4) Civil Rights Obligations of Federal Recipients of Financial Assistance</a:t>
            </a:r>
          </a:p>
          <a:p>
            <a:r>
              <a:rPr lang="en-US" sz="1600">
                <a:solidFill>
                  <a:schemeClr val="bg1"/>
                </a:solidFill>
              </a:rPr>
              <a:t>	January 27, 2025, 2:00 to 3:30pm ET</a:t>
            </a:r>
          </a:p>
          <a:p>
            <a:endParaRPr lang="en-US" sz="1600">
              <a:solidFill>
                <a:schemeClr val="bg1"/>
              </a:solidFill>
            </a:endParaRPr>
          </a:p>
          <a:p>
            <a:r>
              <a:rPr lang="en-US" sz="1600">
                <a:solidFill>
                  <a:schemeClr val="bg1"/>
                </a:solidFill>
              </a:rPr>
              <a:t>5) Overview of Grant Award Audits</a:t>
            </a:r>
          </a:p>
          <a:p>
            <a:r>
              <a:rPr lang="en-US" sz="1600">
                <a:solidFill>
                  <a:schemeClr val="bg1"/>
                </a:solidFill>
              </a:rPr>
              <a:t>	January 28, 2025, 2:00 to 3:30pm ET</a:t>
            </a:r>
          </a:p>
          <a:p>
            <a:endParaRPr lang="en-US" sz="1600">
              <a:solidFill>
                <a:schemeClr val="bg1"/>
              </a:solidFill>
            </a:endParaRPr>
          </a:p>
          <a:p>
            <a:r>
              <a:rPr lang="en-US" sz="1600" i="1">
                <a:solidFill>
                  <a:schemeClr val="bg1"/>
                </a:solidFill>
              </a:rPr>
              <a:t>Recordings will be posted on TA2TA.org.</a:t>
            </a:r>
          </a:p>
        </p:txBody>
      </p:sp>
      <p:sp>
        <p:nvSpPr>
          <p:cNvPr id="17" name="TextBox 16">
            <a:extLst>
              <a:ext uri="{FF2B5EF4-FFF2-40B4-BE49-F238E27FC236}">
                <a16:creationId xmlns:a16="http://schemas.microsoft.com/office/drawing/2014/main" id="{0DDCD6AE-9FE3-D4AB-D0FB-FBD4E8A76664}"/>
              </a:ext>
            </a:extLst>
          </p:cNvPr>
          <p:cNvSpPr txBox="1"/>
          <p:nvPr/>
        </p:nvSpPr>
        <p:spPr>
          <a:xfrm>
            <a:off x="230588" y="4850296"/>
            <a:ext cx="9229006" cy="646331"/>
          </a:xfrm>
          <a:prstGeom prst="rect">
            <a:avLst/>
          </a:prstGeom>
          <a:noFill/>
        </p:spPr>
        <p:txBody>
          <a:bodyPr wrap="square" rtlCol="0">
            <a:spAutoFit/>
          </a:bodyPr>
          <a:lstStyle/>
          <a:p>
            <a:r>
              <a:rPr lang="en-US"/>
              <a:t>Specific project staff must attend these webinars (or view the recordings afterward). Please complete the certificate of attendance and submit it on JustGrants by April 1. </a:t>
            </a:r>
          </a:p>
        </p:txBody>
      </p:sp>
    </p:spTree>
    <p:extLst>
      <p:ext uri="{BB962C8B-B14F-4D97-AF65-F5344CB8AC3E}">
        <p14:creationId xmlns:p14="http://schemas.microsoft.com/office/powerpoint/2010/main" val="32292432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41441B5-6D42-D324-0974-80B573D8995A}"/>
              </a:ext>
            </a:extLst>
          </p:cNvPr>
          <p:cNvSpPr/>
          <p:nvPr/>
        </p:nvSpPr>
        <p:spPr>
          <a:xfrm>
            <a:off x="4800600" y="0"/>
            <a:ext cx="4800600" cy="5486400"/>
          </a:xfrm>
          <a:prstGeom prst="rect">
            <a:avLst/>
          </a:prstGeom>
          <a:solidFill>
            <a:srgbClr val="0F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594A411E-2771-42DB-ADCC-E6A6A4A23ABE}"/>
              </a:ext>
            </a:extLst>
          </p:cNvPr>
          <p:cNvSpPr txBox="1"/>
          <p:nvPr/>
        </p:nvSpPr>
        <p:spPr>
          <a:xfrm>
            <a:off x="276626" y="335202"/>
            <a:ext cx="4105772" cy="954107"/>
          </a:xfrm>
          <a:prstGeom prst="rect">
            <a:avLst/>
          </a:prstGeom>
          <a:noFill/>
        </p:spPr>
        <p:txBody>
          <a:bodyPr wrap="square" rtlCol="0">
            <a:spAutoFit/>
          </a:bodyPr>
          <a:lstStyle/>
          <a:p>
            <a:r>
              <a:rPr lang="en-US" sz="2800" b="1" dirty="0">
                <a:ln>
                  <a:solidFill>
                    <a:srgbClr val="0F153E"/>
                  </a:solidFill>
                </a:ln>
                <a:solidFill>
                  <a:srgbClr val="0F153E"/>
                </a:solidFill>
                <a:latin typeface="Book Antiqua" panose="02040602050305030304" pitchFamily="18" charset="0"/>
              </a:rPr>
              <a:t>The Office on Violence Against Women</a:t>
            </a:r>
          </a:p>
        </p:txBody>
      </p:sp>
      <p:sp>
        <p:nvSpPr>
          <p:cNvPr id="19" name="Rectangle 18">
            <a:extLst>
              <a:ext uri="{FF2B5EF4-FFF2-40B4-BE49-F238E27FC236}">
                <a16:creationId xmlns:a16="http://schemas.microsoft.com/office/drawing/2014/main" id="{BCC15829-0BC6-3A1B-AB96-118E76402976}"/>
              </a:ext>
            </a:extLst>
          </p:cNvPr>
          <p:cNvSpPr/>
          <p:nvPr/>
        </p:nvSpPr>
        <p:spPr>
          <a:xfrm flipV="1">
            <a:off x="343306" y="1447856"/>
            <a:ext cx="3899043" cy="87375"/>
          </a:xfrm>
          <a:prstGeom prst="rect">
            <a:avLst/>
          </a:prstGeom>
          <a:solidFill>
            <a:srgbClr val="4AA8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44E42476-0615-1D14-88B1-75283DF6B1F2}"/>
              </a:ext>
            </a:extLst>
          </p:cNvPr>
          <p:cNvSpPr txBox="1"/>
          <p:nvPr/>
        </p:nvSpPr>
        <p:spPr>
          <a:xfrm>
            <a:off x="276627" y="1686156"/>
            <a:ext cx="3899044" cy="2862322"/>
          </a:xfrm>
          <a:prstGeom prst="rect">
            <a:avLst/>
          </a:prstGeom>
          <a:noFill/>
        </p:spPr>
        <p:txBody>
          <a:bodyPr wrap="square" rtlCol="0">
            <a:spAutoFit/>
          </a:bodyPr>
          <a:lstStyle/>
          <a:p>
            <a:r>
              <a:rPr lang="en-US" sz="2000" dirty="0">
                <a:solidFill>
                  <a:srgbClr val="0F153E"/>
                </a:solidFill>
              </a:rPr>
              <a:t>The Office on Violence Against Women (OVW) provides federal leadership in developing the national capacity to reduce violence against women and administer justice for and strengthen services to victims of domestic violence, dating violence, sexual assault, and stalking.</a:t>
            </a:r>
          </a:p>
        </p:txBody>
      </p:sp>
      <p:sp>
        <p:nvSpPr>
          <p:cNvPr id="7" name="TextBox 6">
            <a:extLst>
              <a:ext uri="{FF2B5EF4-FFF2-40B4-BE49-F238E27FC236}">
                <a16:creationId xmlns:a16="http://schemas.microsoft.com/office/drawing/2014/main" id="{D1B581D2-159E-A9A9-615F-915DAAA9B643}"/>
              </a:ext>
            </a:extLst>
          </p:cNvPr>
          <p:cNvSpPr txBox="1"/>
          <p:nvPr/>
        </p:nvSpPr>
        <p:spPr>
          <a:xfrm>
            <a:off x="5186070" y="884960"/>
            <a:ext cx="4231349" cy="3924151"/>
          </a:xfrm>
          <a:prstGeom prst="rect">
            <a:avLst/>
          </a:prstGeom>
          <a:noFill/>
        </p:spPr>
        <p:txBody>
          <a:bodyPr wrap="square" rtlCol="0">
            <a:spAutoFit/>
          </a:bodyPr>
          <a:lstStyle/>
          <a:p>
            <a:r>
              <a:rPr lang="en-US" sz="2000" b="1" dirty="0">
                <a:solidFill>
                  <a:schemeClr val="bg1"/>
                </a:solidFill>
                <a:latin typeface="Book Antiqua" panose="02040602050305030304" pitchFamily="18" charset="0"/>
              </a:rPr>
              <a:t>Become an OVW peer reviewer:</a:t>
            </a:r>
          </a:p>
          <a:p>
            <a:r>
              <a:rPr lang="en-US" sz="2000" u="sng" dirty="0">
                <a:solidFill>
                  <a:srgbClr val="4AA8BB"/>
                </a:solidFill>
              </a:rPr>
              <a:t>Justice.gov/OVW/Peer-Review </a:t>
            </a:r>
          </a:p>
          <a:p>
            <a:endParaRPr lang="en-US" sz="2000" dirty="0">
              <a:solidFill>
                <a:srgbClr val="0F153E"/>
              </a:solidFill>
            </a:endParaRPr>
          </a:p>
          <a:p>
            <a:r>
              <a:rPr lang="en-US" sz="2000" b="1" dirty="0">
                <a:solidFill>
                  <a:schemeClr val="bg1"/>
                </a:solidFill>
                <a:latin typeface="Book Antiqua" panose="02040602050305030304" pitchFamily="18" charset="0"/>
              </a:rPr>
              <a:t>Follow our social media:</a:t>
            </a:r>
          </a:p>
          <a:p>
            <a:pPr lvl="1"/>
            <a:r>
              <a:rPr lang="en-US" sz="2000" dirty="0">
                <a:solidFill>
                  <a:schemeClr val="bg1"/>
                </a:solidFill>
              </a:rPr>
              <a:t>LinkedIn: </a:t>
            </a:r>
            <a:r>
              <a:rPr lang="en-US" sz="2000" dirty="0">
                <a:solidFill>
                  <a:srgbClr val="4AA8BB"/>
                </a:solidFill>
                <a:hlinkClick r:id="rId2">
                  <a:extLst>
                    <a:ext uri="{A12FA001-AC4F-418D-AE19-62706E023703}">
                      <ahyp:hlinkClr xmlns:ahyp="http://schemas.microsoft.com/office/drawing/2018/hyperlinkcolor" val="tx"/>
                    </a:ext>
                  </a:extLst>
                </a:hlinkClick>
              </a:rPr>
              <a:t>LinkedIn.com/Company/Office-on-Violence-Against-Women-OVW/</a:t>
            </a:r>
            <a:endParaRPr lang="en-US" sz="2000" dirty="0">
              <a:solidFill>
                <a:srgbClr val="4AA8BB"/>
              </a:solidFill>
            </a:endParaRPr>
          </a:p>
          <a:p>
            <a:pPr lvl="1"/>
            <a:br>
              <a:rPr lang="en-US" sz="900" dirty="0">
                <a:solidFill>
                  <a:srgbClr val="4AA8BB"/>
                </a:solidFill>
              </a:rPr>
            </a:br>
            <a:r>
              <a:rPr lang="en-US" sz="2000" dirty="0">
                <a:solidFill>
                  <a:schemeClr val="bg1"/>
                </a:solidFill>
              </a:rPr>
              <a:t>Twitter: </a:t>
            </a:r>
            <a:br>
              <a:rPr lang="en-US" sz="2000" dirty="0">
                <a:solidFill>
                  <a:schemeClr val="bg1"/>
                </a:solidFill>
              </a:rPr>
            </a:br>
            <a:r>
              <a:rPr lang="en-US" sz="2000" dirty="0">
                <a:solidFill>
                  <a:srgbClr val="4AA8BB"/>
                </a:solidFill>
                <a:hlinkClick r:id="rId3">
                  <a:extLst>
                    <a:ext uri="{A12FA001-AC4F-418D-AE19-62706E023703}">
                      <ahyp:hlinkClr xmlns:ahyp="http://schemas.microsoft.com/office/drawing/2018/hyperlinkcolor" val="tx"/>
                    </a:ext>
                  </a:extLst>
                </a:hlinkClick>
              </a:rPr>
              <a:t>Twitter.com/</a:t>
            </a:r>
            <a:r>
              <a:rPr lang="en-US" sz="2000" dirty="0" err="1">
                <a:solidFill>
                  <a:srgbClr val="4AA8BB"/>
                </a:solidFill>
                <a:hlinkClick r:id="rId3">
                  <a:extLst>
                    <a:ext uri="{A12FA001-AC4F-418D-AE19-62706E023703}">
                      <ahyp:hlinkClr xmlns:ahyp="http://schemas.microsoft.com/office/drawing/2018/hyperlinkcolor" val="tx"/>
                    </a:ext>
                  </a:extLst>
                </a:hlinkClick>
              </a:rPr>
              <a:t>OVWJustice</a:t>
            </a:r>
            <a:r>
              <a:rPr lang="en-US" sz="2000" dirty="0">
                <a:solidFill>
                  <a:srgbClr val="4AA8BB"/>
                </a:solidFill>
              </a:rPr>
              <a:t> </a:t>
            </a:r>
          </a:p>
          <a:p>
            <a:endParaRPr lang="en-US" sz="2000" dirty="0">
              <a:solidFill>
                <a:schemeClr val="bg1"/>
              </a:solidFill>
            </a:endParaRPr>
          </a:p>
          <a:p>
            <a:r>
              <a:rPr lang="en-US" sz="2000" b="1" dirty="0">
                <a:solidFill>
                  <a:schemeClr val="bg1"/>
                </a:solidFill>
                <a:latin typeface="Book Antiqua" panose="02040602050305030304" pitchFamily="18" charset="0"/>
              </a:rPr>
              <a:t>Learn more about our grants at:</a:t>
            </a:r>
          </a:p>
          <a:p>
            <a:r>
              <a:rPr lang="en-US" sz="2000" dirty="0">
                <a:solidFill>
                  <a:srgbClr val="4AA8BB"/>
                </a:solidFill>
                <a:hlinkClick r:id="rId4">
                  <a:extLst>
                    <a:ext uri="{A12FA001-AC4F-418D-AE19-62706E023703}">
                      <ahyp:hlinkClr xmlns:ahyp="http://schemas.microsoft.com/office/drawing/2018/hyperlinkcolor" val="tx"/>
                    </a:ext>
                  </a:extLst>
                </a:hlinkClick>
              </a:rPr>
              <a:t>Justice.gov/OVW/Grant-Programs</a:t>
            </a:r>
            <a:r>
              <a:rPr lang="en-US" sz="2000" dirty="0">
                <a:solidFill>
                  <a:srgbClr val="4AA8BB"/>
                </a:solidFill>
              </a:rPr>
              <a:t> </a:t>
            </a:r>
            <a:endParaRPr lang="en-US" sz="2000" dirty="0">
              <a:solidFill>
                <a:srgbClr val="0F153E"/>
              </a:solidFill>
            </a:endParaRPr>
          </a:p>
        </p:txBody>
      </p:sp>
      <p:pic>
        <p:nvPicPr>
          <p:cNvPr id="8" name="Picture 7" descr="U.S. Department of Justice Office on Violence Against Women navy logo">
            <a:extLst>
              <a:ext uri="{FF2B5EF4-FFF2-40B4-BE49-F238E27FC236}">
                <a16:creationId xmlns:a16="http://schemas.microsoft.com/office/drawing/2014/main" id="{2C22C619-1F1F-411F-07A6-DC533E3675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66609" y="4670612"/>
            <a:ext cx="815788" cy="815788"/>
          </a:xfrm>
          <a:prstGeom prst="rect">
            <a:avLst/>
          </a:prstGeom>
        </p:spPr>
      </p:pic>
      <p:pic>
        <p:nvPicPr>
          <p:cNvPr id="9" name="Picture 8" descr="U.S. Department of Justice seal logo with eagle in the center, the words &quot;Department of Justice&quot; surrounding the eagle over a blue background, encompassed by a gold border&#10;">
            <a:extLst>
              <a:ext uri="{FF2B5EF4-FFF2-40B4-BE49-F238E27FC236}">
                <a16:creationId xmlns:a16="http://schemas.microsoft.com/office/drawing/2014/main" id="{392CFF94-1BD9-04D2-6076-37FCBC2AC5A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49246" y="4816941"/>
            <a:ext cx="523484" cy="523131"/>
          </a:xfrm>
          <a:prstGeom prst="rect">
            <a:avLst/>
          </a:prstGeom>
        </p:spPr>
      </p:pic>
      <p:sp>
        <p:nvSpPr>
          <p:cNvPr id="11" name="Isosceles Triangle 10">
            <a:extLst>
              <a:ext uri="{FF2B5EF4-FFF2-40B4-BE49-F238E27FC236}">
                <a16:creationId xmlns:a16="http://schemas.microsoft.com/office/drawing/2014/main" id="{924211A5-18F7-B7D6-1604-FE299AF8BFF0}"/>
              </a:ext>
            </a:extLst>
          </p:cNvPr>
          <p:cNvSpPr/>
          <p:nvPr/>
        </p:nvSpPr>
        <p:spPr>
          <a:xfrm rot="5400000">
            <a:off x="4431629" y="2544254"/>
            <a:ext cx="926144" cy="39789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White LinkedIn Icon ">
            <a:extLst>
              <a:ext uri="{FF2B5EF4-FFF2-40B4-BE49-F238E27FC236}">
                <a16:creationId xmlns:a16="http://schemas.microsoft.com/office/drawing/2014/main" id="{17D9C60F-7A90-EB85-5D18-9AAD3D679700}"/>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280126" y="2173450"/>
            <a:ext cx="324750" cy="3247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White Twitter bird logo icon">
            <a:extLst>
              <a:ext uri="{FF2B5EF4-FFF2-40B4-BE49-F238E27FC236}">
                <a16:creationId xmlns:a16="http://schemas.microsoft.com/office/drawing/2014/main" id="{19FAC1C9-E7EF-F39D-4BE6-341B33662359}"/>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198818" y="3131445"/>
            <a:ext cx="487367" cy="487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9754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4629E-82E5-F929-7C92-28DB612F318B}"/>
              </a:ext>
            </a:extLst>
          </p:cNvPr>
          <p:cNvSpPr txBox="1">
            <a:spLocks/>
          </p:cNvSpPr>
          <p:nvPr/>
        </p:nvSpPr>
        <p:spPr>
          <a:xfrm>
            <a:off x="586740" y="292101"/>
            <a:ext cx="8355629" cy="1060450"/>
          </a:xfrm>
          <a:prstGeom prst="rect">
            <a:avLst/>
          </a:prstGeom>
        </p:spPr>
        <p:txBody>
          <a:bodyPr/>
          <a:lstStyle>
            <a:lvl1pPr algn="l" defTabSz="720090" rtl="0" eaLnBrk="1" latinLnBrk="0" hangingPunct="1">
              <a:lnSpc>
                <a:spcPct val="90000"/>
              </a:lnSpc>
              <a:spcBef>
                <a:spcPct val="0"/>
              </a:spcBef>
              <a:buNone/>
              <a:defRPr sz="3465" b="1" kern="1200">
                <a:ln>
                  <a:solidFill>
                    <a:srgbClr val="0F153E"/>
                  </a:solidFill>
                </a:ln>
                <a:solidFill>
                  <a:srgbClr val="0F153E"/>
                </a:solidFill>
                <a:latin typeface="Book Antiqua" panose="02040602050305030304" pitchFamily="18" charset="0"/>
                <a:ea typeface="+mj-ea"/>
                <a:cs typeface="+mj-cs"/>
              </a:defRPr>
            </a:lvl1pPr>
          </a:lstStyle>
          <a:p>
            <a:r>
              <a:rPr lang="en-US"/>
              <a:t>The Engaging Men Program</a:t>
            </a:r>
            <a:endParaRPr lang="en-US" dirty="0"/>
          </a:p>
        </p:txBody>
      </p:sp>
      <p:sp>
        <p:nvSpPr>
          <p:cNvPr id="4" name="Content Placeholder 3">
            <a:extLst>
              <a:ext uri="{FF2B5EF4-FFF2-40B4-BE49-F238E27FC236}">
                <a16:creationId xmlns:a16="http://schemas.microsoft.com/office/drawing/2014/main" id="{B4D55A44-0BC4-D72C-3EAE-F138B0E320C1}"/>
              </a:ext>
            </a:extLst>
          </p:cNvPr>
          <p:cNvSpPr txBox="1">
            <a:spLocks/>
          </p:cNvSpPr>
          <p:nvPr/>
        </p:nvSpPr>
        <p:spPr>
          <a:xfrm>
            <a:off x="586740" y="1645061"/>
            <a:ext cx="4495368" cy="2994396"/>
          </a:xfrm>
          <a:prstGeom prst="rect">
            <a:avLst/>
          </a:prstGeom>
        </p:spPr>
        <p:txBody>
          <a:bodyPr>
            <a:normAutofit/>
          </a:bodyPr>
          <a:lstStyle>
            <a:lvl1pPr marL="180023" indent="-180023" algn="l" defTabSz="720090" rtl="0" eaLnBrk="1" latinLnBrk="0" hangingPunct="1">
              <a:lnSpc>
                <a:spcPct val="90000"/>
              </a:lnSpc>
              <a:spcBef>
                <a:spcPts val="788"/>
              </a:spcBef>
              <a:buFont typeface="Arial" panose="020B0604020202020204" pitchFamily="34" charset="0"/>
              <a:buChar char="•"/>
              <a:defRPr sz="2000" kern="1200">
                <a:solidFill>
                  <a:schemeClr val="tx1"/>
                </a:solidFill>
                <a:latin typeface="+mn-lt"/>
                <a:ea typeface="+mn-ea"/>
                <a:cs typeface="+mn-cs"/>
              </a:defRPr>
            </a:lvl1pPr>
            <a:lvl2pPr marL="540068" indent="-180023" algn="l" defTabSz="720090" rtl="0" eaLnBrk="1" latinLnBrk="0" hangingPunct="1">
              <a:lnSpc>
                <a:spcPct val="90000"/>
              </a:lnSpc>
              <a:spcBef>
                <a:spcPts val="394"/>
              </a:spcBef>
              <a:buFont typeface="Arial" panose="020B0604020202020204" pitchFamily="34" charset="0"/>
              <a:buChar char="•"/>
              <a:defRPr sz="2000" kern="1200">
                <a:solidFill>
                  <a:schemeClr val="tx1"/>
                </a:solidFill>
                <a:latin typeface="+mn-lt"/>
                <a:ea typeface="+mn-ea"/>
                <a:cs typeface="+mn-cs"/>
              </a:defRPr>
            </a:lvl2pPr>
            <a:lvl3pPr marL="900113" indent="-180023" algn="l" defTabSz="720090" rtl="0" eaLnBrk="1" latinLnBrk="0" hangingPunct="1">
              <a:lnSpc>
                <a:spcPct val="90000"/>
              </a:lnSpc>
              <a:spcBef>
                <a:spcPts val="394"/>
              </a:spcBef>
              <a:buFont typeface="Arial" panose="020B0604020202020204" pitchFamily="34" charset="0"/>
              <a:buChar char="•"/>
              <a:defRPr sz="2000" kern="1200">
                <a:solidFill>
                  <a:schemeClr val="tx1"/>
                </a:solidFill>
                <a:latin typeface="+mn-lt"/>
                <a:ea typeface="+mn-ea"/>
                <a:cs typeface="+mn-cs"/>
              </a:defRPr>
            </a:lvl3pPr>
            <a:lvl4pPr marL="1260158" indent="-180023" algn="l" defTabSz="720090" rtl="0" eaLnBrk="1" latinLnBrk="0" hangingPunct="1">
              <a:lnSpc>
                <a:spcPct val="90000"/>
              </a:lnSpc>
              <a:spcBef>
                <a:spcPts val="394"/>
              </a:spcBef>
              <a:buFont typeface="Arial" panose="020B0604020202020204" pitchFamily="34" charset="0"/>
              <a:buChar char="•"/>
              <a:defRPr sz="2000" kern="1200">
                <a:solidFill>
                  <a:schemeClr val="tx1"/>
                </a:solidFill>
                <a:latin typeface="+mn-lt"/>
                <a:ea typeface="+mn-ea"/>
                <a:cs typeface="+mn-cs"/>
              </a:defRPr>
            </a:lvl4pPr>
            <a:lvl5pPr marL="1620203" indent="-180023" algn="l" defTabSz="720090" rtl="0" eaLnBrk="1" latinLnBrk="0" hangingPunct="1">
              <a:lnSpc>
                <a:spcPct val="90000"/>
              </a:lnSpc>
              <a:spcBef>
                <a:spcPts val="394"/>
              </a:spcBef>
              <a:buFont typeface="Arial" panose="020B0604020202020204" pitchFamily="34" charset="0"/>
              <a:buChar char="•"/>
              <a:defRPr sz="2000" kern="1200">
                <a:solidFill>
                  <a:schemeClr val="tx1"/>
                </a:solidFill>
                <a:latin typeface="+mn-lt"/>
                <a:ea typeface="+mn-ea"/>
                <a:cs typeface="+mn-cs"/>
              </a:defRPr>
            </a:lvl5pPr>
            <a:lvl6pPr marL="1980248" indent="-180023" algn="l" defTabSz="720090" rtl="0" eaLnBrk="1" latinLnBrk="0" hangingPunct="1">
              <a:lnSpc>
                <a:spcPct val="90000"/>
              </a:lnSpc>
              <a:spcBef>
                <a:spcPts val="394"/>
              </a:spcBef>
              <a:buFont typeface="Arial" panose="020B0604020202020204" pitchFamily="34" charset="0"/>
              <a:buChar char="•"/>
              <a:defRPr sz="1418" kern="1200">
                <a:solidFill>
                  <a:schemeClr val="tx1"/>
                </a:solidFill>
                <a:latin typeface="+mn-lt"/>
                <a:ea typeface="+mn-ea"/>
                <a:cs typeface="+mn-cs"/>
              </a:defRPr>
            </a:lvl6pPr>
            <a:lvl7pPr marL="2340293" indent="-180023" algn="l" defTabSz="720090" rtl="0" eaLnBrk="1" latinLnBrk="0" hangingPunct="1">
              <a:lnSpc>
                <a:spcPct val="90000"/>
              </a:lnSpc>
              <a:spcBef>
                <a:spcPts val="394"/>
              </a:spcBef>
              <a:buFont typeface="Arial" panose="020B0604020202020204" pitchFamily="34" charset="0"/>
              <a:buChar char="•"/>
              <a:defRPr sz="1418" kern="1200">
                <a:solidFill>
                  <a:schemeClr val="tx1"/>
                </a:solidFill>
                <a:latin typeface="+mn-lt"/>
                <a:ea typeface="+mn-ea"/>
                <a:cs typeface="+mn-cs"/>
              </a:defRPr>
            </a:lvl7pPr>
            <a:lvl8pPr marL="2700338" indent="-180023" algn="l" defTabSz="720090" rtl="0" eaLnBrk="1" latinLnBrk="0" hangingPunct="1">
              <a:lnSpc>
                <a:spcPct val="90000"/>
              </a:lnSpc>
              <a:spcBef>
                <a:spcPts val="394"/>
              </a:spcBef>
              <a:buFont typeface="Arial" panose="020B0604020202020204" pitchFamily="34" charset="0"/>
              <a:buChar char="•"/>
              <a:defRPr sz="1418" kern="1200">
                <a:solidFill>
                  <a:schemeClr val="tx1"/>
                </a:solidFill>
                <a:latin typeface="+mn-lt"/>
                <a:ea typeface="+mn-ea"/>
                <a:cs typeface="+mn-cs"/>
              </a:defRPr>
            </a:lvl8pPr>
            <a:lvl9pPr marL="3060383" indent="-180023" algn="l" defTabSz="720090" rtl="0" eaLnBrk="1" latinLnBrk="0" hangingPunct="1">
              <a:lnSpc>
                <a:spcPct val="90000"/>
              </a:lnSpc>
              <a:spcBef>
                <a:spcPts val="394"/>
              </a:spcBef>
              <a:buFont typeface="Arial" panose="020B0604020202020204" pitchFamily="34" charset="0"/>
              <a:buChar char="•"/>
              <a:defRPr sz="1418" kern="1200">
                <a:solidFill>
                  <a:schemeClr val="tx1"/>
                </a:solidFill>
                <a:latin typeface="+mn-lt"/>
                <a:ea typeface="+mn-ea"/>
                <a:cs typeface="+mn-cs"/>
              </a:defRPr>
            </a:lvl9pPr>
          </a:lstStyle>
          <a:p>
            <a:pPr marL="0" indent="0">
              <a:buNone/>
            </a:pPr>
            <a:r>
              <a:rPr lang="en-US" b="0" i="0">
                <a:effectLst/>
                <a:latin typeface="Public Sans Web"/>
              </a:rPr>
              <a:t>The EM Program supports community-led projects that develop and implement strategies that engage, mobilize, and empower men and boys at individual, group, relational, and societal levels to serve as role models, positive influencers, change agents, and mentors to address and prevent domestic violence, dating violence, sexual assault, and stalking.</a:t>
            </a:r>
            <a:endParaRPr lang="en-US" dirty="0"/>
          </a:p>
        </p:txBody>
      </p:sp>
      <p:sp>
        <p:nvSpPr>
          <p:cNvPr id="5" name="Text Placeholder 4">
            <a:extLst>
              <a:ext uri="{FF2B5EF4-FFF2-40B4-BE49-F238E27FC236}">
                <a16:creationId xmlns:a16="http://schemas.microsoft.com/office/drawing/2014/main" id="{F2D34C2B-5739-0207-F32A-CB9A5E40B66B}"/>
              </a:ext>
            </a:extLst>
          </p:cNvPr>
          <p:cNvSpPr txBox="1">
            <a:spLocks/>
          </p:cNvSpPr>
          <p:nvPr/>
        </p:nvSpPr>
        <p:spPr>
          <a:xfrm>
            <a:off x="6123574" y="1204546"/>
            <a:ext cx="2029013" cy="440514"/>
          </a:xfrm>
          <a:prstGeom prst="rect">
            <a:avLst/>
          </a:prstGeom>
        </p:spPr>
        <p:txBody>
          <a:bodyPr anchor="b">
            <a:normAutofit/>
          </a:bodyPr>
          <a:lstStyle>
            <a:lvl1pPr marL="0" indent="0" algn="l" defTabSz="720090" rtl="0" eaLnBrk="1" latinLnBrk="0" hangingPunct="1">
              <a:lnSpc>
                <a:spcPct val="90000"/>
              </a:lnSpc>
              <a:spcBef>
                <a:spcPts val="788"/>
              </a:spcBef>
              <a:buFont typeface="Arial" panose="020B0604020202020204" pitchFamily="34" charset="0"/>
              <a:buNone/>
              <a:defRPr sz="2000" b="1" kern="1200">
                <a:ln>
                  <a:solidFill>
                    <a:schemeClr val="bg1">
                      <a:lumMod val="50000"/>
                    </a:schemeClr>
                  </a:solidFill>
                </a:ln>
                <a:solidFill>
                  <a:schemeClr val="tx1">
                    <a:lumMod val="75000"/>
                    <a:lumOff val="25000"/>
                  </a:schemeClr>
                </a:solidFill>
                <a:latin typeface="Book Antiqua" panose="02040602050305030304" pitchFamily="18" charset="0"/>
                <a:ea typeface="+mn-ea"/>
                <a:cs typeface="+mn-cs"/>
              </a:defRPr>
            </a:lvl1pPr>
            <a:lvl2pPr marL="360045" indent="0" algn="l" defTabSz="720090" rtl="0" eaLnBrk="1" latinLnBrk="0" hangingPunct="1">
              <a:lnSpc>
                <a:spcPct val="90000"/>
              </a:lnSpc>
              <a:spcBef>
                <a:spcPts val="394"/>
              </a:spcBef>
              <a:buFont typeface="Arial" panose="020B0604020202020204" pitchFamily="34" charset="0"/>
              <a:buNone/>
              <a:defRPr sz="1575" b="1" kern="1200">
                <a:solidFill>
                  <a:schemeClr val="tx1"/>
                </a:solidFill>
                <a:latin typeface="+mn-lt"/>
                <a:ea typeface="+mn-ea"/>
                <a:cs typeface="+mn-cs"/>
              </a:defRPr>
            </a:lvl2pPr>
            <a:lvl3pPr marL="720090" indent="0" algn="l" defTabSz="720090" rtl="0" eaLnBrk="1" latinLnBrk="0" hangingPunct="1">
              <a:lnSpc>
                <a:spcPct val="90000"/>
              </a:lnSpc>
              <a:spcBef>
                <a:spcPts val="394"/>
              </a:spcBef>
              <a:buFont typeface="Arial" panose="020B0604020202020204" pitchFamily="34" charset="0"/>
              <a:buNone/>
              <a:defRPr sz="1418" b="1" kern="1200">
                <a:solidFill>
                  <a:schemeClr val="tx1"/>
                </a:solidFill>
                <a:latin typeface="+mn-lt"/>
                <a:ea typeface="+mn-ea"/>
                <a:cs typeface="+mn-cs"/>
              </a:defRPr>
            </a:lvl3pPr>
            <a:lvl4pPr marL="1080135" indent="0" algn="l" defTabSz="720090" rtl="0" eaLnBrk="1" latinLnBrk="0" hangingPunct="1">
              <a:lnSpc>
                <a:spcPct val="90000"/>
              </a:lnSpc>
              <a:spcBef>
                <a:spcPts val="394"/>
              </a:spcBef>
              <a:buFont typeface="Arial" panose="020B0604020202020204" pitchFamily="34" charset="0"/>
              <a:buNone/>
              <a:defRPr sz="1260" b="1" kern="1200">
                <a:solidFill>
                  <a:schemeClr val="tx1"/>
                </a:solidFill>
                <a:latin typeface="+mn-lt"/>
                <a:ea typeface="+mn-ea"/>
                <a:cs typeface="+mn-cs"/>
              </a:defRPr>
            </a:lvl4pPr>
            <a:lvl5pPr marL="1440180" indent="0" algn="l" defTabSz="720090" rtl="0" eaLnBrk="1" latinLnBrk="0" hangingPunct="1">
              <a:lnSpc>
                <a:spcPct val="90000"/>
              </a:lnSpc>
              <a:spcBef>
                <a:spcPts val="394"/>
              </a:spcBef>
              <a:buFont typeface="Arial" panose="020B0604020202020204" pitchFamily="34" charset="0"/>
              <a:buNone/>
              <a:defRPr sz="1260" b="1" kern="1200">
                <a:solidFill>
                  <a:schemeClr val="tx1"/>
                </a:solidFill>
                <a:latin typeface="+mn-lt"/>
                <a:ea typeface="+mn-ea"/>
                <a:cs typeface="+mn-cs"/>
              </a:defRPr>
            </a:lvl5pPr>
            <a:lvl6pPr marL="1800225" indent="0" algn="l" defTabSz="720090" rtl="0" eaLnBrk="1" latinLnBrk="0" hangingPunct="1">
              <a:lnSpc>
                <a:spcPct val="90000"/>
              </a:lnSpc>
              <a:spcBef>
                <a:spcPts val="394"/>
              </a:spcBef>
              <a:buFont typeface="Arial" panose="020B0604020202020204" pitchFamily="34" charset="0"/>
              <a:buNone/>
              <a:defRPr sz="1260" b="1" kern="1200">
                <a:solidFill>
                  <a:schemeClr val="tx1"/>
                </a:solidFill>
                <a:latin typeface="+mn-lt"/>
                <a:ea typeface="+mn-ea"/>
                <a:cs typeface="+mn-cs"/>
              </a:defRPr>
            </a:lvl6pPr>
            <a:lvl7pPr marL="2160270" indent="0" algn="l" defTabSz="720090" rtl="0" eaLnBrk="1" latinLnBrk="0" hangingPunct="1">
              <a:lnSpc>
                <a:spcPct val="90000"/>
              </a:lnSpc>
              <a:spcBef>
                <a:spcPts val="394"/>
              </a:spcBef>
              <a:buFont typeface="Arial" panose="020B0604020202020204" pitchFamily="34" charset="0"/>
              <a:buNone/>
              <a:defRPr sz="1260" b="1" kern="1200">
                <a:solidFill>
                  <a:schemeClr val="tx1"/>
                </a:solidFill>
                <a:latin typeface="+mn-lt"/>
                <a:ea typeface="+mn-ea"/>
                <a:cs typeface="+mn-cs"/>
              </a:defRPr>
            </a:lvl7pPr>
            <a:lvl8pPr marL="2520315" indent="0" algn="l" defTabSz="720090" rtl="0" eaLnBrk="1" latinLnBrk="0" hangingPunct="1">
              <a:lnSpc>
                <a:spcPct val="90000"/>
              </a:lnSpc>
              <a:spcBef>
                <a:spcPts val="394"/>
              </a:spcBef>
              <a:buFont typeface="Arial" panose="020B0604020202020204" pitchFamily="34" charset="0"/>
              <a:buNone/>
              <a:defRPr sz="1260" b="1" kern="1200">
                <a:solidFill>
                  <a:schemeClr val="tx1"/>
                </a:solidFill>
                <a:latin typeface="+mn-lt"/>
                <a:ea typeface="+mn-ea"/>
                <a:cs typeface="+mn-cs"/>
              </a:defRPr>
            </a:lvl8pPr>
            <a:lvl9pPr marL="2880360" indent="0" algn="l" defTabSz="720090" rtl="0" eaLnBrk="1" latinLnBrk="0" hangingPunct="1">
              <a:lnSpc>
                <a:spcPct val="90000"/>
              </a:lnSpc>
              <a:spcBef>
                <a:spcPts val="394"/>
              </a:spcBef>
              <a:buFont typeface="Arial" panose="020B0604020202020204" pitchFamily="34" charset="0"/>
              <a:buNone/>
              <a:defRPr sz="1260" b="1" kern="1200">
                <a:solidFill>
                  <a:schemeClr val="tx1"/>
                </a:solidFill>
                <a:latin typeface="+mn-lt"/>
                <a:ea typeface="+mn-ea"/>
                <a:cs typeface="+mn-cs"/>
              </a:defRPr>
            </a:lvl9pPr>
          </a:lstStyle>
          <a:p>
            <a:r>
              <a:rPr lang="en-US">
                <a:ln>
                  <a:solidFill>
                    <a:schemeClr val="tx1">
                      <a:lumMod val="75000"/>
                      <a:lumOff val="25000"/>
                    </a:schemeClr>
                  </a:solidFill>
                </a:ln>
              </a:rPr>
              <a:t>EM at a glance</a:t>
            </a:r>
            <a:endParaRPr lang="en-US" dirty="0">
              <a:ln>
                <a:solidFill>
                  <a:schemeClr val="tx1">
                    <a:lumMod val="75000"/>
                    <a:lumOff val="25000"/>
                  </a:schemeClr>
                </a:solidFill>
              </a:ln>
            </a:endParaRPr>
          </a:p>
        </p:txBody>
      </p:sp>
      <p:sp>
        <p:nvSpPr>
          <p:cNvPr id="6" name="Content Placeholder 5">
            <a:extLst>
              <a:ext uri="{FF2B5EF4-FFF2-40B4-BE49-F238E27FC236}">
                <a16:creationId xmlns:a16="http://schemas.microsoft.com/office/drawing/2014/main" id="{FA8AB361-622F-DC34-7E42-D53CE090B9FB}"/>
              </a:ext>
            </a:extLst>
          </p:cNvPr>
          <p:cNvSpPr txBox="1">
            <a:spLocks/>
          </p:cNvSpPr>
          <p:nvPr/>
        </p:nvSpPr>
        <p:spPr>
          <a:xfrm>
            <a:off x="5433646" y="1682321"/>
            <a:ext cx="3644336" cy="2700935"/>
          </a:xfrm>
          <a:prstGeom prst="rect">
            <a:avLst/>
          </a:prstGeom>
        </p:spPr>
        <p:txBody>
          <a:bodyPr>
            <a:normAutofit fontScale="92500" lnSpcReduction="20000"/>
          </a:bodyPr>
          <a:lstStyle>
            <a:lvl1pPr marL="180023" indent="-180023" algn="l" defTabSz="720090" rtl="0" eaLnBrk="1" latinLnBrk="0" hangingPunct="1">
              <a:lnSpc>
                <a:spcPct val="90000"/>
              </a:lnSpc>
              <a:spcBef>
                <a:spcPts val="788"/>
              </a:spcBef>
              <a:buFont typeface="Arial" panose="020B0604020202020204" pitchFamily="34" charset="0"/>
              <a:buChar char="•"/>
              <a:defRPr sz="2000" kern="1200">
                <a:solidFill>
                  <a:schemeClr val="tx1"/>
                </a:solidFill>
                <a:latin typeface="+mn-lt"/>
                <a:ea typeface="+mn-ea"/>
                <a:cs typeface="+mn-cs"/>
              </a:defRPr>
            </a:lvl1pPr>
            <a:lvl2pPr marL="540068" indent="-180023" algn="l" defTabSz="720090" rtl="0" eaLnBrk="1" latinLnBrk="0" hangingPunct="1">
              <a:lnSpc>
                <a:spcPct val="90000"/>
              </a:lnSpc>
              <a:spcBef>
                <a:spcPts val="394"/>
              </a:spcBef>
              <a:buFont typeface="Arial" panose="020B0604020202020204" pitchFamily="34" charset="0"/>
              <a:buChar char="•"/>
              <a:defRPr sz="2000" kern="1200">
                <a:solidFill>
                  <a:schemeClr val="tx1"/>
                </a:solidFill>
                <a:latin typeface="+mn-lt"/>
                <a:ea typeface="+mn-ea"/>
                <a:cs typeface="+mn-cs"/>
              </a:defRPr>
            </a:lvl2pPr>
            <a:lvl3pPr marL="900113" indent="-180023" algn="l" defTabSz="720090" rtl="0" eaLnBrk="1" latinLnBrk="0" hangingPunct="1">
              <a:lnSpc>
                <a:spcPct val="90000"/>
              </a:lnSpc>
              <a:spcBef>
                <a:spcPts val="394"/>
              </a:spcBef>
              <a:buFont typeface="Arial" panose="020B0604020202020204" pitchFamily="34" charset="0"/>
              <a:buChar char="•"/>
              <a:defRPr sz="2000" kern="1200">
                <a:solidFill>
                  <a:schemeClr val="tx1"/>
                </a:solidFill>
                <a:latin typeface="+mn-lt"/>
                <a:ea typeface="+mn-ea"/>
                <a:cs typeface="+mn-cs"/>
              </a:defRPr>
            </a:lvl3pPr>
            <a:lvl4pPr marL="1260158" indent="-180023" algn="l" defTabSz="720090" rtl="0" eaLnBrk="1" latinLnBrk="0" hangingPunct="1">
              <a:lnSpc>
                <a:spcPct val="90000"/>
              </a:lnSpc>
              <a:spcBef>
                <a:spcPts val="394"/>
              </a:spcBef>
              <a:buFont typeface="Arial" panose="020B0604020202020204" pitchFamily="34" charset="0"/>
              <a:buChar char="•"/>
              <a:defRPr sz="2000" kern="1200">
                <a:solidFill>
                  <a:schemeClr val="tx1"/>
                </a:solidFill>
                <a:latin typeface="+mn-lt"/>
                <a:ea typeface="+mn-ea"/>
                <a:cs typeface="+mn-cs"/>
              </a:defRPr>
            </a:lvl4pPr>
            <a:lvl5pPr marL="1620203" indent="-180023" algn="l" defTabSz="720090" rtl="0" eaLnBrk="1" latinLnBrk="0" hangingPunct="1">
              <a:lnSpc>
                <a:spcPct val="90000"/>
              </a:lnSpc>
              <a:spcBef>
                <a:spcPts val="394"/>
              </a:spcBef>
              <a:buFont typeface="Arial" panose="020B0604020202020204" pitchFamily="34" charset="0"/>
              <a:buChar char="•"/>
              <a:defRPr sz="2000" kern="1200">
                <a:solidFill>
                  <a:schemeClr val="tx1"/>
                </a:solidFill>
                <a:latin typeface="+mn-lt"/>
                <a:ea typeface="+mn-ea"/>
                <a:cs typeface="+mn-cs"/>
              </a:defRPr>
            </a:lvl5pPr>
            <a:lvl6pPr marL="1980248" indent="-180023" algn="l" defTabSz="720090" rtl="0" eaLnBrk="1" latinLnBrk="0" hangingPunct="1">
              <a:lnSpc>
                <a:spcPct val="90000"/>
              </a:lnSpc>
              <a:spcBef>
                <a:spcPts val="394"/>
              </a:spcBef>
              <a:buFont typeface="Arial" panose="020B0604020202020204" pitchFamily="34" charset="0"/>
              <a:buChar char="•"/>
              <a:defRPr sz="1418" kern="1200">
                <a:solidFill>
                  <a:schemeClr val="tx1"/>
                </a:solidFill>
                <a:latin typeface="+mn-lt"/>
                <a:ea typeface="+mn-ea"/>
                <a:cs typeface="+mn-cs"/>
              </a:defRPr>
            </a:lvl6pPr>
            <a:lvl7pPr marL="2340293" indent="-180023" algn="l" defTabSz="720090" rtl="0" eaLnBrk="1" latinLnBrk="0" hangingPunct="1">
              <a:lnSpc>
                <a:spcPct val="90000"/>
              </a:lnSpc>
              <a:spcBef>
                <a:spcPts val="394"/>
              </a:spcBef>
              <a:buFont typeface="Arial" panose="020B0604020202020204" pitchFamily="34" charset="0"/>
              <a:buChar char="•"/>
              <a:defRPr sz="1418" kern="1200">
                <a:solidFill>
                  <a:schemeClr val="tx1"/>
                </a:solidFill>
                <a:latin typeface="+mn-lt"/>
                <a:ea typeface="+mn-ea"/>
                <a:cs typeface="+mn-cs"/>
              </a:defRPr>
            </a:lvl7pPr>
            <a:lvl8pPr marL="2700338" indent="-180023" algn="l" defTabSz="720090" rtl="0" eaLnBrk="1" latinLnBrk="0" hangingPunct="1">
              <a:lnSpc>
                <a:spcPct val="90000"/>
              </a:lnSpc>
              <a:spcBef>
                <a:spcPts val="394"/>
              </a:spcBef>
              <a:buFont typeface="Arial" panose="020B0604020202020204" pitchFamily="34" charset="0"/>
              <a:buChar char="•"/>
              <a:defRPr sz="1418" kern="1200">
                <a:solidFill>
                  <a:schemeClr val="tx1"/>
                </a:solidFill>
                <a:latin typeface="+mn-lt"/>
                <a:ea typeface="+mn-ea"/>
                <a:cs typeface="+mn-cs"/>
              </a:defRPr>
            </a:lvl8pPr>
            <a:lvl9pPr marL="3060383" indent="-180023" algn="l" defTabSz="720090" rtl="0" eaLnBrk="1" latinLnBrk="0" hangingPunct="1">
              <a:lnSpc>
                <a:spcPct val="90000"/>
              </a:lnSpc>
              <a:spcBef>
                <a:spcPts val="394"/>
              </a:spcBef>
              <a:buFont typeface="Arial" panose="020B0604020202020204" pitchFamily="34" charset="0"/>
              <a:buChar char="•"/>
              <a:defRPr sz="1418" kern="1200">
                <a:solidFill>
                  <a:schemeClr val="tx1"/>
                </a:solidFill>
                <a:latin typeface="+mn-lt"/>
                <a:ea typeface="+mn-ea"/>
                <a:cs typeface="+mn-cs"/>
              </a:defRPr>
            </a:lvl9pPr>
          </a:lstStyle>
          <a:p>
            <a:r>
              <a:rPr lang="en-US"/>
              <a:t>The only OVW program focused on prevention</a:t>
            </a:r>
          </a:p>
          <a:p>
            <a:r>
              <a:rPr lang="en-US"/>
              <a:t>Authorized by the </a:t>
            </a:r>
            <a:r>
              <a:rPr lang="en-US">
                <a:hlinkClick r:id="rId2"/>
              </a:rPr>
              <a:t>SMART Prevention </a:t>
            </a:r>
            <a:r>
              <a:rPr lang="en-US"/>
              <a:t>statute</a:t>
            </a:r>
          </a:p>
          <a:p>
            <a:r>
              <a:rPr lang="en-US"/>
              <a:t>Three-year grants up to $350,000 total</a:t>
            </a:r>
          </a:p>
          <a:p>
            <a:r>
              <a:rPr lang="en-US"/>
              <a:t>Oct. 1 2024 to Sept. 30, 2027</a:t>
            </a:r>
          </a:p>
          <a:p>
            <a:r>
              <a:rPr lang="en-US"/>
              <a:t>~30 active grant recipients</a:t>
            </a:r>
          </a:p>
          <a:p>
            <a:r>
              <a:rPr lang="en-US"/>
              <a:t>Ten new EM grants awarded in Fiscal Year 2024</a:t>
            </a:r>
            <a:endParaRPr lang="en-US" dirty="0"/>
          </a:p>
        </p:txBody>
      </p:sp>
      <p:sp>
        <p:nvSpPr>
          <p:cNvPr id="7" name="Date Placeholder 6">
            <a:extLst>
              <a:ext uri="{FF2B5EF4-FFF2-40B4-BE49-F238E27FC236}">
                <a16:creationId xmlns:a16="http://schemas.microsoft.com/office/drawing/2014/main" id="{80E794ED-2F8B-FAB0-0C38-0942DA891758}"/>
              </a:ext>
            </a:extLst>
          </p:cNvPr>
          <p:cNvSpPr txBox="1">
            <a:spLocks/>
          </p:cNvSpPr>
          <p:nvPr/>
        </p:nvSpPr>
        <p:spPr>
          <a:xfrm>
            <a:off x="660083" y="5085080"/>
            <a:ext cx="2160270" cy="2921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D9F8818-8663-418F-88CC-D08CC9C29508}" type="datetimeFigureOut">
              <a:rPr lang="en-US" smtClean="0"/>
              <a:pPr/>
              <a:t>12/5/24</a:t>
            </a:fld>
            <a:endParaRPr lang="en-US" dirty="0"/>
          </a:p>
        </p:txBody>
      </p:sp>
      <p:sp>
        <p:nvSpPr>
          <p:cNvPr id="8" name="Slide Number Placeholder 8">
            <a:extLst>
              <a:ext uri="{FF2B5EF4-FFF2-40B4-BE49-F238E27FC236}">
                <a16:creationId xmlns:a16="http://schemas.microsoft.com/office/drawing/2014/main" id="{E2CF13C9-A570-19A9-5422-813A8FBD0CBE}"/>
              </a:ext>
            </a:extLst>
          </p:cNvPr>
          <p:cNvSpPr txBox="1">
            <a:spLocks/>
          </p:cNvSpPr>
          <p:nvPr/>
        </p:nvSpPr>
        <p:spPr>
          <a:xfrm>
            <a:off x="6780848" y="5085080"/>
            <a:ext cx="2160270" cy="2921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BA72BF-3C11-498F-A693-382A3FDDF100}" type="slidenum">
              <a:rPr lang="en-US" smtClean="0"/>
              <a:pPr/>
              <a:t>5</a:t>
            </a:fld>
            <a:endParaRPr lang="en-US" dirty="0"/>
          </a:p>
        </p:txBody>
      </p:sp>
      <p:sp>
        <p:nvSpPr>
          <p:cNvPr id="9" name="Rectangle 8">
            <a:extLst>
              <a:ext uri="{FF2B5EF4-FFF2-40B4-BE49-F238E27FC236}">
                <a16:creationId xmlns:a16="http://schemas.microsoft.com/office/drawing/2014/main" id="{A202C557-3F16-484D-F598-42D7F2CDF05F}"/>
              </a:ext>
            </a:extLst>
          </p:cNvPr>
          <p:cNvSpPr/>
          <p:nvPr/>
        </p:nvSpPr>
        <p:spPr>
          <a:xfrm>
            <a:off x="0" y="4716050"/>
            <a:ext cx="9601200" cy="837381"/>
          </a:xfrm>
          <a:prstGeom prst="rect">
            <a:avLst/>
          </a:prstGeom>
          <a:solidFill>
            <a:srgbClr val="0F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U.S. Department of Justice seal logo with eagle in the center, the words &quot;Department of Justice&quot; surrounding the eagle over a blue background, encompassed by a gold border&#10;">
            <a:extLst>
              <a:ext uri="{FF2B5EF4-FFF2-40B4-BE49-F238E27FC236}">
                <a16:creationId xmlns:a16="http://schemas.microsoft.com/office/drawing/2014/main" id="{CF8405B5-9B00-4BA4-D4BB-1837BB342D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2139" y="4846319"/>
            <a:ext cx="563585" cy="563205"/>
          </a:xfrm>
          <a:prstGeom prst="rect">
            <a:avLst/>
          </a:prstGeom>
        </p:spPr>
      </p:pic>
      <p:pic>
        <p:nvPicPr>
          <p:cNvPr id="11" name="Picture 10" descr="U.S. Department of Justice Office on Violence Against Women white logo&#10;&#10;">
            <a:extLst>
              <a:ext uri="{FF2B5EF4-FFF2-40B4-BE49-F238E27FC236}">
                <a16:creationId xmlns:a16="http://schemas.microsoft.com/office/drawing/2014/main" id="{6BE4F77C-05CD-FF48-5484-A6355FD6DD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2587" y="4753311"/>
            <a:ext cx="925394" cy="715099"/>
          </a:xfrm>
          <a:prstGeom prst="rect">
            <a:avLst/>
          </a:prstGeom>
        </p:spPr>
      </p:pic>
      <p:sp>
        <p:nvSpPr>
          <p:cNvPr id="12" name="Rectangle 11" descr="Turquoise line">
            <a:extLst>
              <a:ext uri="{FF2B5EF4-FFF2-40B4-BE49-F238E27FC236}">
                <a16:creationId xmlns:a16="http://schemas.microsoft.com/office/drawing/2014/main" id="{500C7C80-8FB9-B757-212B-405CB0CF7CCB}"/>
              </a:ext>
            </a:extLst>
          </p:cNvPr>
          <p:cNvSpPr/>
          <p:nvPr/>
        </p:nvSpPr>
        <p:spPr>
          <a:xfrm flipV="1">
            <a:off x="658831" y="1008365"/>
            <a:ext cx="3434840" cy="108171"/>
          </a:xfrm>
          <a:prstGeom prst="rect">
            <a:avLst/>
          </a:prstGeom>
          <a:solidFill>
            <a:srgbClr val="4AA8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42627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4629E-82E5-F929-7C92-28DB612F318B}"/>
              </a:ext>
            </a:extLst>
          </p:cNvPr>
          <p:cNvSpPr txBox="1">
            <a:spLocks/>
          </p:cNvSpPr>
          <p:nvPr/>
        </p:nvSpPr>
        <p:spPr>
          <a:xfrm>
            <a:off x="586740" y="292101"/>
            <a:ext cx="8355629" cy="1060450"/>
          </a:xfrm>
          <a:prstGeom prst="rect">
            <a:avLst/>
          </a:prstGeom>
        </p:spPr>
        <p:txBody>
          <a:bodyPr/>
          <a:lstStyle>
            <a:lvl1pPr algn="l" defTabSz="720090" rtl="0" eaLnBrk="1" latinLnBrk="0" hangingPunct="1">
              <a:lnSpc>
                <a:spcPct val="90000"/>
              </a:lnSpc>
              <a:spcBef>
                <a:spcPct val="0"/>
              </a:spcBef>
              <a:buNone/>
              <a:defRPr sz="3465" b="1" kern="1200">
                <a:ln>
                  <a:solidFill>
                    <a:srgbClr val="0F153E"/>
                  </a:solidFill>
                </a:ln>
                <a:solidFill>
                  <a:srgbClr val="0F153E"/>
                </a:solidFill>
                <a:latin typeface="Book Antiqua" panose="02040602050305030304" pitchFamily="18" charset="0"/>
                <a:ea typeface="+mj-ea"/>
                <a:cs typeface="+mj-cs"/>
              </a:defRPr>
            </a:lvl1pPr>
          </a:lstStyle>
          <a:p>
            <a:r>
              <a:rPr lang="en-US"/>
              <a:t>EM Purpose Area</a:t>
            </a:r>
            <a:endParaRPr lang="en-US" dirty="0"/>
          </a:p>
        </p:txBody>
      </p:sp>
      <p:sp>
        <p:nvSpPr>
          <p:cNvPr id="4" name="Content Placeholder 3">
            <a:extLst>
              <a:ext uri="{FF2B5EF4-FFF2-40B4-BE49-F238E27FC236}">
                <a16:creationId xmlns:a16="http://schemas.microsoft.com/office/drawing/2014/main" id="{B4D55A44-0BC4-D72C-3EAE-F138B0E320C1}"/>
              </a:ext>
            </a:extLst>
          </p:cNvPr>
          <p:cNvSpPr txBox="1">
            <a:spLocks/>
          </p:cNvSpPr>
          <p:nvPr/>
        </p:nvSpPr>
        <p:spPr>
          <a:xfrm>
            <a:off x="586740" y="1333959"/>
            <a:ext cx="8658401" cy="3290861"/>
          </a:xfrm>
          <a:prstGeom prst="rect">
            <a:avLst/>
          </a:prstGeom>
        </p:spPr>
        <p:txBody>
          <a:bodyPr>
            <a:noAutofit/>
          </a:bodyPr>
          <a:lstStyle>
            <a:lvl1pPr marL="180023" indent="-180023" algn="l" defTabSz="720090" rtl="0" eaLnBrk="1" latinLnBrk="0" hangingPunct="1">
              <a:lnSpc>
                <a:spcPct val="90000"/>
              </a:lnSpc>
              <a:spcBef>
                <a:spcPts val="788"/>
              </a:spcBef>
              <a:buFont typeface="Arial" panose="020B0604020202020204" pitchFamily="34" charset="0"/>
              <a:buChar char="•"/>
              <a:defRPr sz="2000" kern="1200">
                <a:solidFill>
                  <a:schemeClr val="tx1"/>
                </a:solidFill>
                <a:latin typeface="+mn-lt"/>
                <a:ea typeface="+mn-ea"/>
                <a:cs typeface="+mn-cs"/>
              </a:defRPr>
            </a:lvl1pPr>
            <a:lvl2pPr marL="540068" indent="-180023" algn="l" defTabSz="720090" rtl="0" eaLnBrk="1" latinLnBrk="0" hangingPunct="1">
              <a:lnSpc>
                <a:spcPct val="90000"/>
              </a:lnSpc>
              <a:spcBef>
                <a:spcPts val="394"/>
              </a:spcBef>
              <a:buFont typeface="Arial" panose="020B0604020202020204" pitchFamily="34" charset="0"/>
              <a:buChar char="•"/>
              <a:defRPr sz="2000" kern="1200">
                <a:solidFill>
                  <a:schemeClr val="tx1"/>
                </a:solidFill>
                <a:latin typeface="+mn-lt"/>
                <a:ea typeface="+mn-ea"/>
                <a:cs typeface="+mn-cs"/>
              </a:defRPr>
            </a:lvl2pPr>
            <a:lvl3pPr marL="900113" indent="-180023" algn="l" defTabSz="720090" rtl="0" eaLnBrk="1" latinLnBrk="0" hangingPunct="1">
              <a:lnSpc>
                <a:spcPct val="90000"/>
              </a:lnSpc>
              <a:spcBef>
                <a:spcPts val="394"/>
              </a:spcBef>
              <a:buFont typeface="Arial" panose="020B0604020202020204" pitchFamily="34" charset="0"/>
              <a:buChar char="•"/>
              <a:defRPr sz="2000" kern="1200">
                <a:solidFill>
                  <a:schemeClr val="tx1"/>
                </a:solidFill>
                <a:latin typeface="+mn-lt"/>
                <a:ea typeface="+mn-ea"/>
                <a:cs typeface="+mn-cs"/>
              </a:defRPr>
            </a:lvl3pPr>
            <a:lvl4pPr marL="1260158" indent="-180023" algn="l" defTabSz="720090" rtl="0" eaLnBrk="1" latinLnBrk="0" hangingPunct="1">
              <a:lnSpc>
                <a:spcPct val="90000"/>
              </a:lnSpc>
              <a:spcBef>
                <a:spcPts val="394"/>
              </a:spcBef>
              <a:buFont typeface="Arial" panose="020B0604020202020204" pitchFamily="34" charset="0"/>
              <a:buChar char="•"/>
              <a:defRPr sz="2000" kern="1200">
                <a:solidFill>
                  <a:schemeClr val="tx1"/>
                </a:solidFill>
                <a:latin typeface="+mn-lt"/>
                <a:ea typeface="+mn-ea"/>
                <a:cs typeface="+mn-cs"/>
              </a:defRPr>
            </a:lvl4pPr>
            <a:lvl5pPr marL="1620203" indent="-180023" algn="l" defTabSz="720090" rtl="0" eaLnBrk="1" latinLnBrk="0" hangingPunct="1">
              <a:lnSpc>
                <a:spcPct val="90000"/>
              </a:lnSpc>
              <a:spcBef>
                <a:spcPts val="394"/>
              </a:spcBef>
              <a:buFont typeface="Arial" panose="020B0604020202020204" pitchFamily="34" charset="0"/>
              <a:buChar char="•"/>
              <a:defRPr sz="2000" kern="1200">
                <a:solidFill>
                  <a:schemeClr val="tx1"/>
                </a:solidFill>
                <a:latin typeface="+mn-lt"/>
                <a:ea typeface="+mn-ea"/>
                <a:cs typeface="+mn-cs"/>
              </a:defRPr>
            </a:lvl5pPr>
            <a:lvl6pPr marL="1980248" indent="-180023" algn="l" defTabSz="720090" rtl="0" eaLnBrk="1" latinLnBrk="0" hangingPunct="1">
              <a:lnSpc>
                <a:spcPct val="90000"/>
              </a:lnSpc>
              <a:spcBef>
                <a:spcPts val="394"/>
              </a:spcBef>
              <a:buFont typeface="Arial" panose="020B0604020202020204" pitchFamily="34" charset="0"/>
              <a:buChar char="•"/>
              <a:defRPr sz="1418" kern="1200">
                <a:solidFill>
                  <a:schemeClr val="tx1"/>
                </a:solidFill>
                <a:latin typeface="+mn-lt"/>
                <a:ea typeface="+mn-ea"/>
                <a:cs typeface="+mn-cs"/>
              </a:defRPr>
            </a:lvl6pPr>
            <a:lvl7pPr marL="2340293" indent="-180023" algn="l" defTabSz="720090" rtl="0" eaLnBrk="1" latinLnBrk="0" hangingPunct="1">
              <a:lnSpc>
                <a:spcPct val="90000"/>
              </a:lnSpc>
              <a:spcBef>
                <a:spcPts val="394"/>
              </a:spcBef>
              <a:buFont typeface="Arial" panose="020B0604020202020204" pitchFamily="34" charset="0"/>
              <a:buChar char="•"/>
              <a:defRPr sz="1418" kern="1200">
                <a:solidFill>
                  <a:schemeClr val="tx1"/>
                </a:solidFill>
                <a:latin typeface="+mn-lt"/>
                <a:ea typeface="+mn-ea"/>
                <a:cs typeface="+mn-cs"/>
              </a:defRPr>
            </a:lvl7pPr>
            <a:lvl8pPr marL="2700338" indent="-180023" algn="l" defTabSz="720090" rtl="0" eaLnBrk="1" latinLnBrk="0" hangingPunct="1">
              <a:lnSpc>
                <a:spcPct val="90000"/>
              </a:lnSpc>
              <a:spcBef>
                <a:spcPts val="394"/>
              </a:spcBef>
              <a:buFont typeface="Arial" panose="020B0604020202020204" pitchFamily="34" charset="0"/>
              <a:buChar char="•"/>
              <a:defRPr sz="1418" kern="1200">
                <a:solidFill>
                  <a:schemeClr val="tx1"/>
                </a:solidFill>
                <a:latin typeface="+mn-lt"/>
                <a:ea typeface="+mn-ea"/>
                <a:cs typeface="+mn-cs"/>
              </a:defRPr>
            </a:lvl8pPr>
            <a:lvl9pPr marL="3060383" indent="-180023" algn="l" defTabSz="720090" rtl="0" eaLnBrk="1" latinLnBrk="0" hangingPunct="1">
              <a:lnSpc>
                <a:spcPct val="90000"/>
              </a:lnSpc>
              <a:spcBef>
                <a:spcPts val="394"/>
              </a:spcBef>
              <a:buFont typeface="Arial" panose="020B0604020202020204" pitchFamily="34" charset="0"/>
              <a:buChar char="•"/>
              <a:defRPr sz="1418" kern="1200">
                <a:solidFill>
                  <a:schemeClr val="tx1"/>
                </a:solidFill>
                <a:latin typeface="+mn-lt"/>
                <a:ea typeface="+mn-ea"/>
                <a:cs typeface="+mn-cs"/>
              </a:defRPr>
            </a:lvl9pPr>
          </a:lstStyle>
          <a:p>
            <a:pPr marL="0" indent="0">
              <a:buNone/>
            </a:pPr>
            <a:r>
              <a:rPr lang="en-US" sz="3400"/>
              <a:t>To implement education, training, or other programming that enables men and boys to serve as allies in the prevention of domestic violence, dating violence, sexual assault, stalking, and sex trafficking.</a:t>
            </a:r>
            <a:endParaRPr lang="en-US" sz="3400" dirty="0"/>
          </a:p>
        </p:txBody>
      </p:sp>
      <p:sp>
        <p:nvSpPr>
          <p:cNvPr id="7" name="Date Placeholder 6">
            <a:extLst>
              <a:ext uri="{FF2B5EF4-FFF2-40B4-BE49-F238E27FC236}">
                <a16:creationId xmlns:a16="http://schemas.microsoft.com/office/drawing/2014/main" id="{80E794ED-2F8B-FAB0-0C38-0942DA891758}"/>
              </a:ext>
            </a:extLst>
          </p:cNvPr>
          <p:cNvSpPr txBox="1">
            <a:spLocks/>
          </p:cNvSpPr>
          <p:nvPr/>
        </p:nvSpPr>
        <p:spPr>
          <a:xfrm>
            <a:off x="660083" y="5085080"/>
            <a:ext cx="2160270" cy="2921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D9F8818-8663-418F-88CC-D08CC9C29508}" type="datetimeFigureOut">
              <a:rPr lang="en-US" smtClean="0"/>
              <a:pPr/>
              <a:t>12/5/24</a:t>
            </a:fld>
            <a:endParaRPr lang="en-US" dirty="0"/>
          </a:p>
        </p:txBody>
      </p:sp>
      <p:sp>
        <p:nvSpPr>
          <p:cNvPr id="8" name="Slide Number Placeholder 8">
            <a:extLst>
              <a:ext uri="{FF2B5EF4-FFF2-40B4-BE49-F238E27FC236}">
                <a16:creationId xmlns:a16="http://schemas.microsoft.com/office/drawing/2014/main" id="{E2CF13C9-A570-19A9-5422-813A8FBD0CBE}"/>
              </a:ext>
            </a:extLst>
          </p:cNvPr>
          <p:cNvSpPr txBox="1">
            <a:spLocks/>
          </p:cNvSpPr>
          <p:nvPr/>
        </p:nvSpPr>
        <p:spPr>
          <a:xfrm>
            <a:off x="6780848" y="5085080"/>
            <a:ext cx="2160270" cy="2921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BA72BF-3C11-498F-A693-382A3FDDF100}" type="slidenum">
              <a:rPr lang="en-US" smtClean="0"/>
              <a:pPr/>
              <a:t>6</a:t>
            </a:fld>
            <a:endParaRPr lang="en-US" dirty="0"/>
          </a:p>
        </p:txBody>
      </p:sp>
      <p:sp>
        <p:nvSpPr>
          <p:cNvPr id="9" name="Rectangle 8">
            <a:extLst>
              <a:ext uri="{FF2B5EF4-FFF2-40B4-BE49-F238E27FC236}">
                <a16:creationId xmlns:a16="http://schemas.microsoft.com/office/drawing/2014/main" id="{A202C557-3F16-484D-F598-42D7F2CDF05F}"/>
              </a:ext>
            </a:extLst>
          </p:cNvPr>
          <p:cNvSpPr/>
          <p:nvPr/>
        </p:nvSpPr>
        <p:spPr>
          <a:xfrm>
            <a:off x="0" y="4716050"/>
            <a:ext cx="9601200" cy="837381"/>
          </a:xfrm>
          <a:prstGeom prst="rect">
            <a:avLst/>
          </a:prstGeom>
          <a:solidFill>
            <a:srgbClr val="0F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U.S. Department of Justice seal logo with eagle in the center, the words &quot;Department of Justice&quot; surrounding the eagle over a blue background, encompassed by a gold border&#10;">
            <a:extLst>
              <a:ext uri="{FF2B5EF4-FFF2-40B4-BE49-F238E27FC236}">
                <a16:creationId xmlns:a16="http://schemas.microsoft.com/office/drawing/2014/main" id="{CF8405B5-9B00-4BA4-D4BB-1837BB342D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2139" y="4846319"/>
            <a:ext cx="563585" cy="563205"/>
          </a:xfrm>
          <a:prstGeom prst="rect">
            <a:avLst/>
          </a:prstGeom>
        </p:spPr>
      </p:pic>
      <p:pic>
        <p:nvPicPr>
          <p:cNvPr id="11" name="Picture 10" descr="U.S. Department of Justice Office on Violence Against Women white logo&#10;&#10;">
            <a:extLst>
              <a:ext uri="{FF2B5EF4-FFF2-40B4-BE49-F238E27FC236}">
                <a16:creationId xmlns:a16="http://schemas.microsoft.com/office/drawing/2014/main" id="{6BE4F77C-05CD-FF48-5484-A6355FD6DD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2587" y="4753311"/>
            <a:ext cx="925394" cy="715099"/>
          </a:xfrm>
          <a:prstGeom prst="rect">
            <a:avLst/>
          </a:prstGeom>
        </p:spPr>
      </p:pic>
      <p:sp>
        <p:nvSpPr>
          <p:cNvPr id="12" name="Rectangle 11" descr="Turquoise line">
            <a:extLst>
              <a:ext uri="{FF2B5EF4-FFF2-40B4-BE49-F238E27FC236}">
                <a16:creationId xmlns:a16="http://schemas.microsoft.com/office/drawing/2014/main" id="{500C7C80-8FB9-B757-212B-405CB0CF7CCB}"/>
              </a:ext>
            </a:extLst>
          </p:cNvPr>
          <p:cNvSpPr/>
          <p:nvPr/>
        </p:nvSpPr>
        <p:spPr>
          <a:xfrm flipV="1">
            <a:off x="658831" y="1008365"/>
            <a:ext cx="3434840" cy="108171"/>
          </a:xfrm>
          <a:prstGeom prst="rect">
            <a:avLst/>
          </a:prstGeom>
          <a:solidFill>
            <a:srgbClr val="4AA8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889817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8FE7BD-8699-0CE0-FD39-16F32A96FAF8}"/>
              </a:ext>
            </a:extLst>
          </p:cNvPr>
          <p:cNvSpPr/>
          <p:nvPr/>
        </p:nvSpPr>
        <p:spPr>
          <a:xfrm>
            <a:off x="4875473" y="-1"/>
            <a:ext cx="4937761" cy="5486400"/>
          </a:xfrm>
          <a:prstGeom prst="rect">
            <a:avLst/>
          </a:prstGeom>
          <a:solidFill>
            <a:srgbClr val="0F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C53AA"/>
              </a:solidFill>
            </a:endParaRPr>
          </a:p>
        </p:txBody>
      </p:sp>
      <p:sp>
        <p:nvSpPr>
          <p:cNvPr id="3" name="Rectangle 2">
            <a:extLst>
              <a:ext uri="{FF2B5EF4-FFF2-40B4-BE49-F238E27FC236}">
                <a16:creationId xmlns:a16="http://schemas.microsoft.com/office/drawing/2014/main" id="{47D55048-5463-97EA-02FC-B186508C4B41}"/>
              </a:ext>
            </a:extLst>
          </p:cNvPr>
          <p:cNvSpPr/>
          <p:nvPr/>
        </p:nvSpPr>
        <p:spPr>
          <a:xfrm>
            <a:off x="-1" y="1"/>
            <a:ext cx="4937761"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C53AA"/>
              </a:solidFill>
            </a:endParaRPr>
          </a:p>
        </p:txBody>
      </p:sp>
      <p:sp>
        <p:nvSpPr>
          <p:cNvPr id="4" name="Title 1">
            <a:extLst>
              <a:ext uri="{FF2B5EF4-FFF2-40B4-BE49-F238E27FC236}">
                <a16:creationId xmlns:a16="http://schemas.microsoft.com/office/drawing/2014/main" id="{ABE085B0-EA42-F2ED-C983-367A80790BDB}"/>
              </a:ext>
            </a:extLst>
          </p:cNvPr>
          <p:cNvSpPr txBox="1">
            <a:spLocks/>
          </p:cNvSpPr>
          <p:nvPr/>
        </p:nvSpPr>
        <p:spPr>
          <a:xfrm>
            <a:off x="342902" y="319984"/>
            <a:ext cx="3509342" cy="1248717"/>
          </a:xfrm>
          <a:prstGeom prst="rect">
            <a:avLst/>
          </a:prstGeom>
        </p:spPr>
        <p:txBody>
          <a:bodyPr anchor="b">
            <a:normAutofit/>
          </a:bodyPr>
          <a:lstStyle>
            <a:lvl1pPr algn="l" defTabSz="720090" rtl="0" eaLnBrk="1" latinLnBrk="0" hangingPunct="1">
              <a:lnSpc>
                <a:spcPct val="90000"/>
              </a:lnSpc>
              <a:spcBef>
                <a:spcPct val="0"/>
              </a:spcBef>
              <a:buNone/>
              <a:defRPr sz="2400" b="1" kern="1200">
                <a:ln w="3175">
                  <a:solidFill>
                    <a:srgbClr val="0F153E"/>
                  </a:solidFill>
                </a:ln>
                <a:solidFill>
                  <a:srgbClr val="0F153E"/>
                </a:solidFill>
                <a:latin typeface="Book Antiqua" panose="02040602050305030304" pitchFamily="18" charset="0"/>
                <a:ea typeface="+mj-ea"/>
                <a:cs typeface="+mj-cs"/>
              </a:defRPr>
            </a:lvl1pPr>
          </a:lstStyle>
          <a:p>
            <a:r>
              <a:rPr lang="en-US" i="1"/>
              <a:t>What activities must you implement through your EM project?</a:t>
            </a:r>
            <a:endParaRPr lang="en-US" i="1" dirty="0"/>
          </a:p>
        </p:txBody>
      </p:sp>
      <p:sp>
        <p:nvSpPr>
          <p:cNvPr id="5" name="Text Placeholder 3">
            <a:extLst>
              <a:ext uri="{FF2B5EF4-FFF2-40B4-BE49-F238E27FC236}">
                <a16:creationId xmlns:a16="http://schemas.microsoft.com/office/drawing/2014/main" id="{0EA83372-0C01-C873-C7E2-DCD305A0CE22}"/>
              </a:ext>
            </a:extLst>
          </p:cNvPr>
          <p:cNvSpPr txBox="1">
            <a:spLocks/>
          </p:cNvSpPr>
          <p:nvPr/>
        </p:nvSpPr>
        <p:spPr>
          <a:xfrm>
            <a:off x="417403" y="1820849"/>
            <a:ext cx="3839105" cy="2918128"/>
          </a:xfrm>
          <a:prstGeom prst="rect">
            <a:avLst/>
          </a:prstGeom>
        </p:spPr>
        <p:txBody>
          <a:bodyPr>
            <a:normAutofit/>
          </a:bodyPr>
          <a:lstStyle>
            <a:lvl1pPr marL="0" indent="0" algn="l" defTabSz="720090" rtl="0" eaLnBrk="1" latinLnBrk="0" hangingPunct="1">
              <a:lnSpc>
                <a:spcPct val="90000"/>
              </a:lnSpc>
              <a:spcBef>
                <a:spcPts val="788"/>
              </a:spcBef>
              <a:buFont typeface="Arial" panose="020B0604020202020204" pitchFamily="34" charset="0"/>
              <a:buNone/>
              <a:defRPr sz="2000" b="0" kern="1200">
                <a:ln w="0">
                  <a:noFill/>
                </a:ln>
                <a:solidFill>
                  <a:srgbClr val="0F153E"/>
                </a:solidFill>
                <a:latin typeface="+mn-lt"/>
                <a:ea typeface="+mn-ea"/>
                <a:cs typeface="+mn-cs"/>
              </a:defRPr>
            </a:lvl1pPr>
            <a:lvl2pPr marL="360045" indent="0" algn="l" defTabSz="720090" rtl="0" eaLnBrk="1" latinLnBrk="0" hangingPunct="1">
              <a:lnSpc>
                <a:spcPct val="90000"/>
              </a:lnSpc>
              <a:spcBef>
                <a:spcPts val="394"/>
              </a:spcBef>
              <a:buFont typeface="Arial" panose="020B0604020202020204" pitchFamily="34" charset="0"/>
              <a:buNone/>
              <a:defRPr sz="1103" kern="1200">
                <a:solidFill>
                  <a:schemeClr val="tx1"/>
                </a:solidFill>
                <a:latin typeface="+mn-lt"/>
                <a:ea typeface="+mn-ea"/>
                <a:cs typeface="+mn-cs"/>
              </a:defRPr>
            </a:lvl2pPr>
            <a:lvl3pPr marL="720090" indent="0" algn="l" defTabSz="720090" rtl="0" eaLnBrk="1" latinLnBrk="0" hangingPunct="1">
              <a:lnSpc>
                <a:spcPct val="90000"/>
              </a:lnSpc>
              <a:spcBef>
                <a:spcPts val="394"/>
              </a:spcBef>
              <a:buFont typeface="Arial" panose="020B0604020202020204" pitchFamily="34" charset="0"/>
              <a:buNone/>
              <a:defRPr sz="945" kern="1200">
                <a:solidFill>
                  <a:schemeClr val="tx1"/>
                </a:solidFill>
                <a:latin typeface="+mn-lt"/>
                <a:ea typeface="+mn-ea"/>
                <a:cs typeface="+mn-cs"/>
              </a:defRPr>
            </a:lvl3pPr>
            <a:lvl4pPr marL="1080135" indent="0" algn="l" defTabSz="720090" rtl="0" eaLnBrk="1" latinLnBrk="0" hangingPunct="1">
              <a:lnSpc>
                <a:spcPct val="90000"/>
              </a:lnSpc>
              <a:spcBef>
                <a:spcPts val="394"/>
              </a:spcBef>
              <a:buFont typeface="Arial" panose="020B0604020202020204" pitchFamily="34" charset="0"/>
              <a:buNone/>
              <a:defRPr sz="788" kern="1200">
                <a:solidFill>
                  <a:schemeClr val="tx1"/>
                </a:solidFill>
                <a:latin typeface="+mn-lt"/>
                <a:ea typeface="+mn-ea"/>
                <a:cs typeface="+mn-cs"/>
              </a:defRPr>
            </a:lvl4pPr>
            <a:lvl5pPr marL="1440180" indent="0" algn="l" defTabSz="720090" rtl="0" eaLnBrk="1" latinLnBrk="0" hangingPunct="1">
              <a:lnSpc>
                <a:spcPct val="90000"/>
              </a:lnSpc>
              <a:spcBef>
                <a:spcPts val="394"/>
              </a:spcBef>
              <a:buFont typeface="Arial" panose="020B0604020202020204" pitchFamily="34" charset="0"/>
              <a:buNone/>
              <a:defRPr sz="788" kern="1200">
                <a:solidFill>
                  <a:schemeClr val="tx1"/>
                </a:solidFill>
                <a:latin typeface="+mn-lt"/>
                <a:ea typeface="+mn-ea"/>
                <a:cs typeface="+mn-cs"/>
              </a:defRPr>
            </a:lvl5pPr>
            <a:lvl6pPr marL="1800225" indent="0" algn="l" defTabSz="720090" rtl="0" eaLnBrk="1" latinLnBrk="0" hangingPunct="1">
              <a:lnSpc>
                <a:spcPct val="90000"/>
              </a:lnSpc>
              <a:spcBef>
                <a:spcPts val="394"/>
              </a:spcBef>
              <a:buFont typeface="Arial" panose="020B0604020202020204" pitchFamily="34" charset="0"/>
              <a:buNone/>
              <a:defRPr sz="788" kern="1200">
                <a:solidFill>
                  <a:schemeClr val="tx1"/>
                </a:solidFill>
                <a:latin typeface="+mn-lt"/>
                <a:ea typeface="+mn-ea"/>
                <a:cs typeface="+mn-cs"/>
              </a:defRPr>
            </a:lvl6pPr>
            <a:lvl7pPr marL="2160270" indent="0" algn="l" defTabSz="720090" rtl="0" eaLnBrk="1" latinLnBrk="0" hangingPunct="1">
              <a:lnSpc>
                <a:spcPct val="90000"/>
              </a:lnSpc>
              <a:spcBef>
                <a:spcPts val="394"/>
              </a:spcBef>
              <a:buFont typeface="Arial" panose="020B0604020202020204" pitchFamily="34" charset="0"/>
              <a:buNone/>
              <a:defRPr sz="788" kern="1200">
                <a:solidFill>
                  <a:schemeClr val="tx1"/>
                </a:solidFill>
                <a:latin typeface="+mn-lt"/>
                <a:ea typeface="+mn-ea"/>
                <a:cs typeface="+mn-cs"/>
              </a:defRPr>
            </a:lvl7pPr>
            <a:lvl8pPr marL="2520315" indent="0" algn="l" defTabSz="720090" rtl="0" eaLnBrk="1" latinLnBrk="0" hangingPunct="1">
              <a:lnSpc>
                <a:spcPct val="90000"/>
              </a:lnSpc>
              <a:spcBef>
                <a:spcPts val="394"/>
              </a:spcBef>
              <a:buFont typeface="Arial" panose="020B0604020202020204" pitchFamily="34" charset="0"/>
              <a:buNone/>
              <a:defRPr sz="788" kern="1200">
                <a:solidFill>
                  <a:schemeClr val="tx1"/>
                </a:solidFill>
                <a:latin typeface="+mn-lt"/>
                <a:ea typeface="+mn-ea"/>
                <a:cs typeface="+mn-cs"/>
              </a:defRPr>
            </a:lvl8pPr>
            <a:lvl9pPr marL="2880360" indent="0" algn="l" defTabSz="720090" rtl="0" eaLnBrk="1" latinLnBrk="0" hangingPunct="1">
              <a:lnSpc>
                <a:spcPct val="90000"/>
              </a:lnSpc>
              <a:spcBef>
                <a:spcPts val="394"/>
              </a:spcBef>
              <a:buFont typeface="Arial" panose="020B0604020202020204" pitchFamily="34" charset="0"/>
              <a:buNone/>
              <a:defRPr sz="788" kern="1200">
                <a:solidFill>
                  <a:schemeClr val="tx1"/>
                </a:solidFill>
                <a:latin typeface="+mn-lt"/>
                <a:ea typeface="+mn-ea"/>
                <a:cs typeface="+mn-cs"/>
              </a:defRPr>
            </a:lvl9pPr>
          </a:lstStyle>
          <a:p>
            <a:endParaRPr lang="en-US" dirty="0"/>
          </a:p>
        </p:txBody>
      </p:sp>
      <p:sp>
        <p:nvSpPr>
          <p:cNvPr id="6" name="Rectangle 5" descr="Turquoise line">
            <a:extLst>
              <a:ext uri="{FF2B5EF4-FFF2-40B4-BE49-F238E27FC236}">
                <a16:creationId xmlns:a16="http://schemas.microsoft.com/office/drawing/2014/main" id="{4B3B7A63-8492-E876-31E0-FE77F3A26A34}"/>
              </a:ext>
            </a:extLst>
          </p:cNvPr>
          <p:cNvSpPr/>
          <p:nvPr/>
        </p:nvSpPr>
        <p:spPr>
          <a:xfrm flipV="1">
            <a:off x="417403" y="1606841"/>
            <a:ext cx="3434840" cy="108171"/>
          </a:xfrm>
          <a:prstGeom prst="rect">
            <a:avLst/>
          </a:prstGeom>
          <a:solidFill>
            <a:srgbClr val="4AA8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E21F2182-4AFD-CA8C-3EB9-4109A37979A6}"/>
              </a:ext>
            </a:extLst>
          </p:cNvPr>
          <p:cNvSpPr/>
          <p:nvPr/>
        </p:nvSpPr>
        <p:spPr>
          <a:xfrm rot="5400000">
            <a:off x="4645465" y="2574318"/>
            <a:ext cx="922354" cy="33776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2C5309B-FA38-A03B-E00C-583ED465324B}"/>
              </a:ext>
            </a:extLst>
          </p:cNvPr>
          <p:cNvSpPr txBox="1"/>
          <p:nvPr/>
        </p:nvSpPr>
        <p:spPr>
          <a:xfrm>
            <a:off x="5337811" y="319984"/>
            <a:ext cx="4325676" cy="5016758"/>
          </a:xfrm>
          <a:prstGeom prst="rect">
            <a:avLst/>
          </a:prstGeom>
          <a:noFill/>
        </p:spPr>
        <p:txBody>
          <a:bodyPr wrap="square" rtlCol="0">
            <a:spAutoFit/>
          </a:bodyPr>
          <a:lstStyle/>
          <a:p>
            <a:pPr marL="285750" indent="-285750">
              <a:buFont typeface="Wingdings" panose="05000000000000000000" pitchFamily="2" charset="2"/>
              <a:buChar char="ü"/>
            </a:pPr>
            <a:r>
              <a:rPr lang="en-US" sz="2000">
                <a:solidFill>
                  <a:schemeClr val="bg1"/>
                </a:solidFill>
              </a:rPr>
              <a:t>1. Identify males to serve as role models, positive influencers, change agents, and/or mentors.</a:t>
            </a:r>
          </a:p>
          <a:p>
            <a:pPr marL="285750" indent="-285750">
              <a:buFont typeface="Wingdings" panose="05000000000000000000" pitchFamily="2" charset="2"/>
              <a:buChar char="ü"/>
            </a:pPr>
            <a:endParaRPr lang="en-US" sz="2000">
              <a:solidFill>
                <a:schemeClr val="bg1"/>
              </a:solidFill>
            </a:endParaRPr>
          </a:p>
          <a:p>
            <a:pPr marL="285750" indent="-285750">
              <a:buFont typeface="Wingdings" panose="05000000000000000000" pitchFamily="2" charset="2"/>
              <a:buChar char="ü"/>
            </a:pPr>
            <a:r>
              <a:rPr lang="en-US" sz="2000">
                <a:solidFill>
                  <a:schemeClr val="bg1"/>
                </a:solidFill>
              </a:rPr>
              <a:t>2. Adopt a specific model and/or strategies that will be utilized to meet the goals and objectives of the proposed project.</a:t>
            </a:r>
          </a:p>
          <a:p>
            <a:pPr marL="285750" indent="-285750">
              <a:buFont typeface="Wingdings" panose="05000000000000000000" pitchFamily="2" charset="2"/>
              <a:buChar char="ü"/>
            </a:pPr>
            <a:endParaRPr lang="en-US" sz="2000">
              <a:solidFill>
                <a:schemeClr val="bg1"/>
              </a:solidFill>
            </a:endParaRPr>
          </a:p>
          <a:p>
            <a:pPr marL="285750" indent="-285750">
              <a:buFont typeface="Wingdings" panose="05000000000000000000" pitchFamily="2" charset="2"/>
              <a:buChar char="ü"/>
            </a:pPr>
            <a:r>
              <a:rPr lang="en-US" sz="2000">
                <a:solidFill>
                  <a:schemeClr val="bg1"/>
                </a:solidFill>
              </a:rPr>
              <a:t>3. Identify and adopt project goals and objectives that will integrate education on domestic violence, dating violence, sexual assault, stalking, and/or sex trafficking, into existing male-focused programs.</a:t>
            </a:r>
          </a:p>
          <a:p>
            <a:endParaRPr lang="en-US" sz="2000">
              <a:solidFill>
                <a:schemeClr val="bg1"/>
              </a:solidFill>
            </a:endParaRPr>
          </a:p>
        </p:txBody>
      </p:sp>
    </p:spTree>
    <p:extLst>
      <p:ext uri="{BB962C8B-B14F-4D97-AF65-F5344CB8AC3E}">
        <p14:creationId xmlns:p14="http://schemas.microsoft.com/office/powerpoint/2010/main" val="9883332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EF391-09BA-D50C-B021-066F084336B9}"/>
              </a:ext>
            </a:extLst>
          </p:cNvPr>
          <p:cNvSpPr txBox="1">
            <a:spLocks/>
          </p:cNvSpPr>
          <p:nvPr/>
        </p:nvSpPr>
        <p:spPr>
          <a:xfrm>
            <a:off x="594361" y="516891"/>
            <a:ext cx="8346758" cy="556591"/>
          </a:xfrm>
          <a:prstGeom prst="rect">
            <a:avLst/>
          </a:prstGeom>
        </p:spPr>
        <p:txBody>
          <a:bodyPr/>
          <a:lstStyle>
            <a:lvl1pPr algn="l" defTabSz="720090" rtl="0" eaLnBrk="1" latinLnBrk="0" hangingPunct="1">
              <a:lnSpc>
                <a:spcPct val="90000"/>
              </a:lnSpc>
              <a:spcBef>
                <a:spcPct val="0"/>
              </a:spcBef>
              <a:buNone/>
              <a:defRPr sz="3465" b="1" kern="1200">
                <a:ln>
                  <a:solidFill>
                    <a:srgbClr val="0F153E"/>
                  </a:solidFill>
                </a:ln>
                <a:solidFill>
                  <a:srgbClr val="0F153E"/>
                </a:solidFill>
                <a:latin typeface="Book Antiqua" panose="02040602050305030304" pitchFamily="18" charset="0"/>
                <a:ea typeface="+mj-ea"/>
                <a:cs typeface="+mj-cs"/>
              </a:defRPr>
            </a:lvl1pPr>
          </a:lstStyle>
          <a:p>
            <a:r>
              <a:rPr lang="en-US"/>
              <a:t>OVW Priority Area for the EM Program</a:t>
            </a:r>
            <a:endParaRPr lang="en-US" dirty="0"/>
          </a:p>
        </p:txBody>
      </p:sp>
      <p:sp>
        <p:nvSpPr>
          <p:cNvPr id="3" name="Content Placeholder 2">
            <a:extLst>
              <a:ext uri="{FF2B5EF4-FFF2-40B4-BE49-F238E27FC236}">
                <a16:creationId xmlns:a16="http://schemas.microsoft.com/office/drawing/2014/main" id="{FBC5C99F-2755-EA6B-B2C6-524DF6683D05}"/>
              </a:ext>
            </a:extLst>
          </p:cNvPr>
          <p:cNvSpPr txBox="1">
            <a:spLocks/>
          </p:cNvSpPr>
          <p:nvPr/>
        </p:nvSpPr>
        <p:spPr>
          <a:xfrm>
            <a:off x="660082" y="1483552"/>
            <a:ext cx="8720401" cy="2921000"/>
          </a:xfrm>
          <a:prstGeom prst="rect">
            <a:avLst/>
          </a:prstGeom>
        </p:spPr>
        <p:txBody>
          <a:bodyPr>
            <a:noAutofit/>
          </a:bodyPr>
          <a:lstStyle>
            <a:lvl1pPr marL="180023" indent="-180023" algn="l" defTabSz="720090" rtl="0" eaLnBrk="1" latinLnBrk="0" hangingPunct="1">
              <a:lnSpc>
                <a:spcPct val="90000"/>
              </a:lnSpc>
              <a:spcBef>
                <a:spcPts val="788"/>
              </a:spcBef>
              <a:buFont typeface="Arial" panose="020B0604020202020204" pitchFamily="34" charset="0"/>
              <a:buChar char="•"/>
              <a:defRPr sz="2000" kern="1200">
                <a:solidFill>
                  <a:schemeClr val="tx1"/>
                </a:solidFill>
                <a:latin typeface="+mn-lt"/>
                <a:ea typeface="+mn-ea"/>
                <a:cs typeface="+mn-cs"/>
              </a:defRPr>
            </a:lvl1pPr>
            <a:lvl2pPr marL="540068" indent="-180023" algn="l" defTabSz="720090" rtl="0" eaLnBrk="1" latinLnBrk="0" hangingPunct="1">
              <a:lnSpc>
                <a:spcPct val="90000"/>
              </a:lnSpc>
              <a:spcBef>
                <a:spcPts val="394"/>
              </a:spcBef>
              <a:buFont typeface="Arial" panose="020B0604020202020204" pitchFamily="34" charset="0"/>
              <a:buChar char="•"/>
              <a:defRPr sz="2000" kern="1200">
                <a:solidFill>
                  <a:schemeClr val="tx1"/>
                </a:solidFill>
                <a:latin typeface="+mn-lt"/>
                <a:ea typeface="+mn-ea"/>
                <a:cs typeface="+mn-cs"/>
              </a:defRPr>
            </a:lvl2pPr>
            <a:lvl3pPr marL="900113" indent="-180023" algn="l" defTabSz="720090" rtl="0" eaLnBrk="1" latinLnBrk="0" hangingPunct="1">
              <a:lnSpc>
                <a:spcPct val="90000"/>
              </a:lnSpc>
              <a:spcBef>
                <a:spcPts val="394"/>
              </a:spcBef>
              <a:buFont typeface="Arial" panose="020B0604020202020204" pitchFamily="34" charset="0"/>
              <a:buChar char="•"/>
              <a:defRPr sz="2000" kern="1200">
                <a:solidFill>
                  <a:schemeClr val="tx1"/>
                </a:solidFill>
                <a:latin typeface="+mn-lt"/>
                <a:ea typeface="+mn-ea"/>
                <a:cs typeface="+mn-cs"/>
              </a:defRPr>
            </a:lvl3pPr>
            <a:lvl4pPr marL="1260158" indent="-180023" algn="l" defTabSz="720090" rtl="0" eaLnBrk="1" latinLnBrk="0" hangingPunct="1">
              <a:lnSpc>
                <a:spcPct val="90000"/>
              </a:lnSpc>
              <a:spcBef>
                <a:spcPts val="394"/>
              </a:spcBef>
              <a:buFont typeface="Arial" panose="020B0604020202020204" pitchFamily="34" charset="0"/>
              <a:buChar char="•"/>
              <a:defRPr sz="2000" kern="1200">
                <a:solidFill>
                  <a:schemeClr val="tx1"/>
                </a:solidFill>
                <a:latin typeface="+mn-lt"/>
                <a:ea typeface="+mn-ea"/>
                <a:cs typeface="+mn-cs"/>
              </a:defRPr>
            </a:lvl4pPr>
            <a:lvl5pPr marL="1620203" indent="-180023" algn="l" defTabSz="720090" rtl="0" eaLnBrk="1" latinLnBrk="0" hangingPunct="1">
              <a:lnSpc>
                <a:spcPct val="90000"/>
              </a:lnSpc>
              <a:spcBef>
                <a:spcPts val="394"/>
              </a:spcBef>
              <a:buFont typeface="Arial" panose="020B0604020202020204" pitchFamily="34" charset="0"/>
              <a:buChar char="•"/>
              <a:defRPr sz="2000" kern="1200">
                <a:solidFill>
                  <a:schemeClr val="tx1"/>
                </a:solidFill>
                <a:latin typeface="+mn-lt"/>
                <a:ea typeface="+mn-ea"/>
                <a:cs typeface="+mn-cs"/>
              </a:defRPr>
            </a:lvl5pPr>
            <a:lvl6pPr marL="1980248" indent="-180023" algn="l" defTabSz="720090" rtl="0" eaLnBrk="1" latinLnBrk="0" hangingPunct="1">
              <a:lnSpc>
                <a:spcPct val="90000"/>
              </a:lnSpc>
              <a:spcBef>
                <a:spcPts val="394"/>
              </a:spcBef>
              <a:buFont typeface="Arial" panose="020B0604020202020204" pitchFamily="34" charset="0"/>
              <a:buChar char="•"/>
              <a:defRPr sz="1418" kern="1200">
                <a:solidFill>
                  <a:schemeClr val="tx1"/>
                </a:solidFill>
                <a:latin typeface="+mn-lt"/>
                <a:ea typeface="+mn-ea"/>
                <a:cs typeface="+mn-cs"/>
              </a:defRPr>
            </a:lvl6pPr>
            <a:lvl7pPr marL="2340293" indent="-180023" algn="l" defTabSz="720090" rtl="0" eaLnBrk="1" latinLnBrk="0" hangingPunct="1">
              <a:lnSpc>
                <a:spcPct val="90000"/>
              </a:lnSpc>
              <a:spcBef>
                <a:spcPts val="394"/>
              </a:spcBef>
              <a:buFont typeface="Arial" panose="020B0604020202020204" pitchFamily="34" charset="0"/>
              <a:buChar char="•"/>
              <a:defRPr sz="1418" kern="1200">
                <a:solidFill>
                  <a:schemeClr val="tx1"/>
                </a:solidFill>
                <a:latin typeface="+mn-lt"/>
                <a:ea typeface="+mn-ea"/>
                <a:cs typeface="+mn-cs"/>
              </a:defRPr>
            </a:lvl7pPr>
            <a:lvl8pPr marL="2700338" indent="-180023" algn="l" defTabSz="720090" rtl="0" eaLnBrk="1" latinLnBrk="0" hangingPunct="1">
              <a:lnSpc>
                <a:spcPct val="90000"/>
              </a:lnSpc>
              <a:spcBef>
                <a:spcPts val="394"/>
              </a:spcBef>
              <a:buFont typeface="Arial" panose="020B0604020202020204" pitchFamily="34" charset="0"/>
              <a:buChar char="•"/>
              <a:defRPr sz="1418" kern="1200">
                <a:solidFill>
                  <a:schemeClr val="tx1"/>
                </a:solidFill>
                <a:latin typeface="+mn-lt"/>
                <a:ea typeface="+mn-ea"/>
                <a:cs typeface="+mn-cs"/>
              </a:defRPr>
            </a:lvl8pPr>
            <a:lvl9pPr marL="3060383" indent="-180023" algn="l" defTabSz="720090" rtl="0" eaLnBrk="1" latinLnBrk="0" hangingPunct="1">
              <a:lnSpc>
                <a:spcPct val="90000"/>
              </a:lnSpc>
              <a:spcBef>
                <a:spcPts val="394"/>
              </a:spcBef>
              <a:buFont typeface="Arial" panose="020B0604020202020204" pitchFamily="34" charset="0"/>
              <a:buChar char="•"/>
              <a:defRPr sz="1418" kern="1200">
                <a:solidFill>
                  <a:schemeClr val="tx1"/>
                </a:solidFill>
                <a:latin typeface="+mn-lt"/>
                <a:ea typeface="+mn-ea"/>
                <a:cs typeface="+mn-cs"/>
              </a:defRPr>
            </a:lvl9pPr>
          </a:lstStyle>
          <a:p>
            <a:pPr marL="0" indent="0">
              <a:buNone/>
            </a:pPr>
            <a:r>
              <a:rPr lang="en-US" sz="2800"/>
              <a:t>Advance equity and tribal sovereignty as essential components of ending sexual assault, domestic violence, dating violence, and stalking by improving outreach, services, civil and criminal justice responses, prevention, and support for survivors from historically marginalized and underserved communities, particularly those facing disproportionate rates or impacts of violence and multiple barriers to services, justice, and safety. </a:t>
            </a:r>
            <a:endParaRPr lang="en-US" sz="2800" dirty="0"/>
          </a:p>
        </p:txBody>
      </p:sp>
      <p:sp>
        <p:nvSpPr>
          <p:cNvPr id="5" name="Date Placeholder 4">
            <a:extLst>
              <a:ext uri="{FF2B5EF4-FFF2-40B4-BE49-F238E27FC236}">
                <a16:creationId xmlns:a16="http://schemas.microsoft.com/office/drawing/2014/main" id="{4230BB9F-1EAD-EE54-A907-E1083CE6A9DB}"/>
              </a:ext>
            </a:extLst>
          </p:cNvPr>
          <p:cNvSpPr txBox="1">
            <a:spLocks/>
          </p:cNvSpPr>
          <p:nvPr/>
        </p:nvSpPr>
        <p:spPr>
          <a:xfrm>
            <a:off x="660083" y="5085080"/>
            <a:ext cx="2160270" cy="2921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D9F8818-8663-418F-88CC-D08CC9C29508}" type="datetimeFigureOut">
              <a:rPr lang="en-US" smtClean="0"/>
              <a:pPr/>
              <a:t>12/5/24</a:t>
            </a:fld>
            <a:endParaRPr lang="en-US" dirty="0"/>
          </a:p>
        </p:txBody>
      </p:sp>
      <p:sp>
        <p:nvSpPr>
          <p:cNvPr id="6" name="Slide Number Placeholder 6">
            <a:extLst>
              <a:ext uri="{FF2B5EF4-FFF2-40B4-BE49-F238E27FC236}">
                <a16:creationId xmlns:a16="http://schemas.microsoft.com/office/drawing/2014/main" id="{F8826DA0-BDC0-16BB-4BF6-30A6C589B849}"/>
              </a:ext>
            </a:extLst>
          </p:cNvPr>
          <p:cNvSpPr txBox="1">
            <a:spLocks/>
          </p:cNvSpPr>
          <p:nvPr/>
        </p:nvSpPr>
        <p:spPr>
          <a:xfrm>
            <a:off x="6780848" y="5085080"/>
            <a:ext cx="2160270" cy="2921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BA72BF-3C11-498F-A693-382A3FDDF100}" type="slidenum">
              <a:rPr lang="en-US" smtClean="0"/>
              <a:pPr/>
              <a:t>8</a:t>
            </a:fld>
            <a:endParaRPr lang="en-US" dirty="0"/>
          </a:p>
        </p:txBody>
      </p:sp>
      <p:sp>
        <p:nvSpPr>
          <p:cNvPr id="7" name="Rectangle 6">
            <a:extLst>
              <a:ext uri="{FF2B5EF4-FFF2-40B4-BE49-F238E27FC236}">
                <a16:creationId xmlns:a16="http://schemas.microsoft.com/office/drawing/2014/main" id="{BBB1B443-2E7C-25DC-F1DF-A010E9B6B130}"/>
              </a:ext>
            </a:extLst>
          </p:cNvPr>
          <p:cNvSpPr/>
          <p:nvPr/>
        </p:nvSpPr>
        <p:spPr>
          <a:xfrm>
            <a:off x="0" y="4716050"/>
            <a:ext cx="9601200" cy="837381"/>
          </a:xfrm>
          <a:prstGeom prst="rect">
            <a:avLst/>
          </a:prstGeom>
          <a:solidFill>
            <a:srgbClr val="0F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U.S. Department of Justice seal logo with eagle in the center, the words &quot;Department of Justice&quot; surrounding the eagle over a blue background, encompassed by a gold border&#10;">
            <a:extLst>
              <a:ext uri="{FF2B5EF4-FFF2-40B4-BE49-F238E27FC236}">
                <a16:creationId xmlns:a16="http://schemas.microsoft.com/office/drawing/2014/main" id="{76DFE276-2110-E24A-FD82-505847C5C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2139" y="4846319"/>
            <a:ext cx="563585" cy="563205"/>
          </a:xfrm>
          <a:prstGeom prst="rect">
            <a:avLst/>
          </a:prstGeom>
        </p:spPr>
      </p:pic>
      <p:pic>
        <p:nvPicPr>
          <p:cNvPr id="9" name="Picture 8" descr="U.S. Department of Justice Office on Violence Against Women white logo&#10;">
            <a:extLst>
              <a:ext uri="{FF2B5EF4-FFF2-40B4-BE49-F238E27FC236}">
                <a16:creationId xmlns:a16="http://schemas.microsoft.com/office/drawing/2014/main" id="{F4FB1FAE-632A-2AE3-3758-82EC94DA0F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2587" y="4753311"/>
            <a:ext cx="925394" cy="715099"/>
          </a:xfrm>
          <a:prstGeom prst="rect">
            <a:avLst/>
          </a:prstGeom>
        </p:spPr>
      </p:pic>
      <p:sp>
        <p:nvSpPr>
          <p:cNvPr id="10" name="Rectangle 9" descr="Turquoise line">
            <a:extLst>
              <a:ext uri="{FF2B5EF4-FFF2-40B4-BE49-F238E27FC236}">
                <a16:creationId xmlns:a16="http://schemas.microsoft.com/office/drawing/2014/main" id="{91C61DC0-6CBD-BDD7-ACDC-0193C44153AC}"/>
              </a:ext>
            </a:extLst>
          </p:cNvPr>
          <p:cNvSpPr/>
          <p:nvPr/>
        </p:nvSpPr>
        <p:spPr>
          <a:xfrm flipV="1">
            <a:off x="658831" y="1185097"/>
            <a:ext cx="3434840" cy="108171"/>
          </a:xfrm>
          <a:prstGeom prst="rect">
            <a:avLst/>
          </a:prstGeom>
          <a:solidFill>
            <a:srgbClr val="4AA8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49099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EF391-09BA-D50C-B021-066F084336B9}"/>
              </a:ext>
            </a:extLst>
          </p:cNvPr>
          <p:cNvSpPr txBox="1">
            <a:spLocks/>
          </p:cNvSpPr>
          <p:nvPr/>
        </p:nvSpPr>
        <p:spPr>
          <a:xfrm>
            <a:off x="594361" y="516891"/>
            <a:ext cx="8346758" cy="556591"/>
          </a:xfrm>
          <a:prstGeom prst="rect">
            <a:avLst/>
          </a:prstGeom>
        </p:spPr>
        <p:txBody>
          <a:bodyPr/>
          <a:lstStyle>
            <a:lvl1pPr algn="l" defTabSz="720090" rtl="0" eaLnBrk="1" latinLnBrk="0" hangingPunct="1">
              <a:lnSpc>
                <a:spcPct val="90000"/>
              </a:lnSpc>
              <a:spcBef>
                <a:spcPct val="0"/>
              </a:spcBef>
              <a:buNone/>
              <a:defRPr sz="3465" b="1" kern="1200">
                <a:ln>
                  <a:solidFill>
                    <a:srgbClr val="0F153E"/>
                  </a:solidFill>
                </a:ln>
                <a:solidFill>
                  <a:srgbClr val="0F153E"/>
                </a:solidFill>
                <a:latin typeface="Book Antiqua" panose="02040602050305030304" pitchFamily="18" charset="0"/>
                <a:ea typeface="+mj-ea"/>
                <a:cs typeface="+mj-cs"/>
              </a:defRPr>
            </a:lvl1pPr>
          </a:lstStyle>
          <a:p>
            <a:r>
              <a:rPr lang="en-US"/>
              <a:t>EM Program-specific priority</a:t>
            </a:r>
            <a:endParaRPr lang="en-US" dirty="0"/>
          </a:p>
        </p:txBody>
      </p:sp>
      <p:sp>
        <p:nvSpPr>
          <p:cNvPr id="3" name="Content Placeholder 2">
            <a:extLst>
              <a:ext uri="{FF2B5EF4-FFF2-40B4-BE49-F238E27FC236}">
                <a16:creationId xmlns:a16="http://schemas.microsoft.com/office/drawing/2014/main" id="{FBC5C99F-2755-EA6B-B2C6-524DF6683D05}"/>
              </a:ext>
            </a:extLst>
          </p:cNvPr>
          <p:cNvSpPr txBox="1">
            <a:spLocks/>
          </p:cNvSpPr>
          <p:nvPr/>
        </p:nvSpPr>
        <p:spPr>
          <a:xfrm>
            <a:off x="660082" y="1483552"/>
            <a:ext cx="8720401" cy="2921000"/>
          </a:xfrm>
          <a:prstGeom prst="rect">
            <a:avLst/>
          </a:prstGeom>
        </p:spPr>
        <p:txBody>
          <a:bodyPr>
            <a:noAutofit/>
          </a:bodyPr>
          <a:lstStyle>
            <a:lvl1pPr marL="180023" indent="-180023" algn="l" defTabSz="720090" rtl="0" eaLnBrk="1" latinLnBrk="0" hangingPunct="1">
              <a:lnSpc>
                <a:spcPct val="90000"/>
              </a:lnSpc>
              <a:spcBef>
                <a:spcPts val="788"/>
              </a:spcBef>
              <a:buFont typeface="Arial" panose="020B0604020202020204" pitchFamily="34" charset="0"/>
              <a:buChar char="•"/>
              <a:defRPr sz="2000" kern="1200">
                <a:solidFill>
                  <a:schemeClr val="tx1"/>
                </a:solidFill>
                <a:latin typeface="+mn-lt"/>
                <a:ea typeface="+mn-ea"/>
                <a:cs typeface="+mn-cs"/>
              </a:defRPr>
            </a:lvl1pPr>
            <a:lvl2pPr marL="540068" indent="-180023" algn="l" defTabSz="720090" rtl="0" eaLnBrk="1" latinLnBrk="0" hangingPunct="1">
              <a:lnSpc>
                <a:spcPct val="90000"/>
              </a:lnSpc>
              <a:spcBef>
                <a:spcPts val="394"/>
              </a:spcBef>
              <a:buFont typeface="Arial" panose="020B0604020202020204" pitchFamily="34" charset="0"/>
              <a:buChar char="•"/>
              <a:defRPr sz="2000" kern="1200">
                <a:solidFill>
                  <a:schemeClr val="tx1"/>
                </a:solidFill>
                <a:latin typeface="+mn-lt"/>
                <a:ea typeface="+mn-ea"/>
                <a:cs typeface="+mn-cs"/>
              </a:defRPr>
            </a:lvl2pPr>
            <a:lvl3pPr marL="900113" indent="-180023" algn="l" defTabSz="720090" rtl="0" eaLnBrk="1" latinLnBrk="0" hangingPunct="1">
              <a:lnSpc>
                <a:spcPct val="90000"/>
              </a:lnSpc>
              <a:spcBef>
                <a:spcPts val="394"/>
              </a:spcBef>
              <a:buFont typeface="Arial" panose="020B0604020202020204" pitchFamily="34" charset="0"/>
              <a:buChar char="•"/>
              <a:defRPr sz="2000" kern="1200">
                <a:solidFill>
                  <a:schemeClr val="tx1"/>
                </a:solidFill>
                <a:latin typeface="+mn-lt"/>
                <a:ea typeface="+mn-ea"/>
                <a:cs typeface="+mn-cs"/>
              </a:defRPr>
            </a:lvl3pPr>
            <a:lvl4pPr marL="1260158" indent="-180023" algn="l" defTabSz="720090" rtl="0" eaLnBrk="1" latinLnBrk="0" hangingPunct="1">
              <a:lnSpc>
                <a:spcPct val="90000"/>
              </a:lnSpc>
              <a:spcBef>
                <a:spcPts val="394"/>
              </a:spcBef>
              <a:buFont typeface="Arial" panose="020B0604020202020204" pitchFamily="34" charset="0"/>
              <a:buChar char="•"/>
              <a:defRPr sz="2000" kern="1200">
                <a:solidFill>
                  <a:schemeClr val="tx1"/>
                </a:solidFill>
                <a:latin typeface="+mn-lt"/>
                <a:ea typeface="+mn-ea"/>
                <a:cs typeface="+mn-cs"/>
              </a:defRPr>
            </a:lvl4pPr>
            <a:lvl5pPr marL="1620203" indent="-180023" algn="l" defTabSz="720090" rtl="0" eaLnBrk="1" latinLnBrk="0" hangingPunct="1">
              <a:lnSpc>
                <a:spcPct val="90000"/>
              </a:lnSpc>
              <a:spcBef>
                <a:spcPts val="394"/>
              </a:spcBef>
              <a:buFont typeface="Arial" panose="020B0604020202020204" pitchFamily="34" charset="0"/>
              <a:buChar char="•"/>
              <a:defRPr sz="2000" kern="1200">
                <a:solidFill>
                  <a:schemeClr val="tx1"/>
                </a:solidFill>
                <a:latin typeface="+mn-lt"/>
                <a:ea typeface="+mn-ea"/>
                <a:cs typeface="+mn-cs"/>
              </a:defRPr>
            </a:lvl5pPr>
            <a:lvl6pPr marL="1980248" indent="-180023" algn="l" defTabSz="720090" rtl="0" eaLnBrk="1" latinLnBrk="0" hangingPunct="1">
              <a:lnSpc>
                <a:spcPct val="90000"/>
              </a:lnSpc>
              <a:spcBef>
                <a:spcPts val="394"/>
              </a:spcBef>
              <a:buFont typeface="Arial" panose="020B0604020202020204" pitchFamily="34" charset="0"/>
              <a:buChar char="•"/>
              <a:defRPr sz="1418" kern="1200">
                <a:solidFill>
                  <a:schemeClr val="tx1"/>
                </a:solidFill>
                <a:latin typeface="+mn-lt"/>
                <a:ea typeface="+mn-ea"/>
                <a:cs typeface="+mn-cs"/>
              </a:defRPr>
            </a:lvl6pPr>
            <a:lvl7pPr marL="2340293" indent="-180023" algn="l" defTabSz="720090" rtl="0" eaLnBrk="1" latinLnBrk="0" hangingPunct="1">
              <a:lnSpc>
                <a:spcPct val="90000"/>
              </a:lnSpc>
              <a:spcBef>
                <a:spcPts val="394"/>
              </a:spcBef>
              <a:buFont typeface="Arial" panose="020B0604020202020204" pitchFamily="34" charset="0"/>
              <a:buChar char="•"/>
              <a:defRPr sz="1418" kern="1200">
                <a:solidFill>
                  <a:schemeClr val="tx1"/>
                </a:solidFill>
                <a:latin typeface="+mn-lt"/>
                <a:ea typeface="+mn-ea"/>
                <a:cs typeface="+mn-cs"/>
              </a:defRPr>
            </a:lvl7pPr>
            <a:lvl8pPr marL="2700338" indent="-180023" algn="l" defTabSz="720090" rtl="0" eaLnBrk="1" latinLnBrk="0" hangingPunct="1">
              <a:lnSpc>
                <a:spcPct val="90000"/>
              </a:lnSpc>
              <a:spcBef>
                <a:spcPts val="394"/>
              </a:spcBef>
              <a:buFont typeface="Arial" panose="020B0604020202020204" pitchFamily="34" charset="0"/>
              <a:buChar char="•"/>
              <a:defRPr sz="1418" kern="1200">
                <a:solidFill>
                  <a:schemeClr val="tx1"/>
                </a:solidFill>
                <a:latin typeface="+mn-lt"/>
                <a:ea typeface="+mn-ea"/>
                <a:cs typeface="+mn-cs"/>
              </a:defRPr>
            </a:lvl8pPr>
            <a:lvl9pPr marL="3060383" indent="-180023" algn="l" defTabSz="720090" rtl="0" eaLnBrk="1" latinLnBrk="0" hangingPunct="1">
              <a:lnSpc>
                <a:spcPct val="90000"/>
              </a:lnSpc>
              <a:spcBef>
                <a:spcPts val="394"/>
              </a:spcBef>
              <a:buFont typeface="Arial" panose="020B0604020202020204" pitchFamily="34" charset="0"/>
              <a:buChar char="•"/>
              <a:defRPr sz="1418" kern="1200">
                <a:solidFill>
                  <a:schemeClr val="tx1"/>
                </a:solidFill>
                <a:latin typeface="+mn-lt"/>
                <a:ea typeface="+mn-ea"/>
                <a:cs typeface="+mn-cs"/>
              </a:defRPr>
            </a:lvl9pPr>
          </a:lstStyle>
          <a:p>
            <a:pPr marL="0" indent="0">
              <a:buNone/>
            </a:pPr>
            <a:r>
              <a:rPr lang="en-US" sz="2400"/>
              <a:t>In response to the widespread and increasing harm posed by the distribution of non-consensual intimate images, deep fakes, online enticement, sextortion, cyberstalking, and other forms of technology-facilitated abuse, the EM Program has identified the prevention of technology-facilitated abuse as a program-specific priority. </a:t>
            </a:r>
            <a:endParaRPr lang="en-US" sz="2800" dirty="0"/>
          </a:p>
        </p:txBody>
      </p:sp>
      <p:sp>
        <p:nvSpPr>
          <p:cNvPr id="5" name="Date Placeholder 4">
            <a:extLst>
              <a:ext uri="{FF2B5EF4-FFF2-40B4-BE49-F238E27FC236}">
                <a16:creationId xmlns:a16="http://schemas.microsoft.com/office/drawing/2014/main" id="{4230BB9F-1EAD-EE54-A907-E1083CE6A9DB}"/>
              </a:ext>
            </a:extLst>
          </p:cNvPr>
          <p:cNvSpPr txBox="1">
            <a:spLocks/>
          </p:cNvSpPr>
          <p:nvPr/>
        </p:nvSpPr>
        <p:spPr>
          <a:xfrm>
            <a:off x="660083" y="5085080"/>
            <a:ext cx="2160270" cy="2921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D9F8818-8663-418F-88CC-D08CC9C29508}" type="datetimeFigureOut">
              <a:rPr lang="en-US" smtClean="0"/>
              <a:pPr/>
              <a:t>12/5/24</a:t>
            </a:fld>
            <a:endParaRPr lang="en-US" dirty="0"/>
          </a:p>
        </p:txBody>
      </p:sp>
      <p:sp>
        <p:nvSpPr>
          <p:cNvPr id="6" name="Slide Number Placeholder 6">
            <a:extLst>
              <a:ext uri="{FF2B5EF4-FFF2-40B4-BE49-F238E27FC236}">
                <a16:creationId xmlns:a16="http://schemas.microsoft.com/office/drawing/2014/main" id="{F8826DA0-BDC0-16BB-4BF6-30A6C589B849}"/>
              </a:ext>
            </a:extLst>
          </p:cNvPr>
          <p:cNvSpPr txBox="1">
            <a:spLocks/>
          </p:cNvSpPr>
          <p:nvPr/>
        </p:nvSpPr>
        <p:spPr>
          <a:xfrm>
            <a:off x="6780848" y="5085080"/>
            <a:ext cx="2160270" cy="2921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BA72BF-3C11-498F-A693-382A3FDDF100}" type="slidenum">
              <a:rPr lang="en-US" smtClean="0"/>
              <a:pPr/>
              <a:t>9</a:t>
            </a:fld>
            <a:endParaRPr lang="en-US" dirty="0"/>
          </a:p>
        </p:txBody>
      </p:sp>
      <p:sp>
        <p:nvSpPr>
          <p:cNvPr id="7" name="Rectangle 6">
            <a:extLst>
              <a:ext uri="{FF2B5EF4-FFF2-40B4-BE49-F238E27FC236}">
                <a16:creationId xmlns:a16="http://schemas.microsoft.com/office/drawing/2014/main" id="{BBB1B443-2E7C-25DC-F1DF-A010E9B6B130}"/>
              </a:ext>
            </a:extLst>
          </p:cNvPr>
          <p:cNvSpPr/>
          <p:nvPr/>
        </p:nvSpPr>
        <p:spPr>
          <a:xfrm>
            <a:off x="0" y="4716050"/>
            <a:ext cx="9601200" cy="837381"/>
          </a:xfrm>
          <a:prstGeom prst="rect">
            <a:avLst/>
          </a:prstGeom>
          <a:solidFill>
            <a:srgbClr val="0F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U.S. Department of Justice seal logo with eagle in the center, the words &quot;Department of Justice&quot; surrounding the eagle over a blue background, encompassed by a gold border&#10;">
            <a:extLst>
              <a:ext uri="{FF2B5EF4-FFF2-40B4-BE49-F238E27FC236}">
                <a16:creationId xmlns:a16="http://schemas.microsoft.com/office/drawing/2014/main" id="{76DFE276-2110-E24A-FD82-505847C5C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2139" y="4846319"/>
            <a:ext cx="563585" cy="563205"/>
          </a:xfrm>
          <a:prstGeom prst="rect">
            <a:avLst/>
          </a:prstGeom>
        </p:spPr>
      </p:pic>
      <p:pic>
        <p:nvPicPr>
          <p:cNvPr id="9" name="Picture 8" descr="U.S. Department of Justice Office on Violence Against Women white logo&#10;">
            <a:extLst>
              <a:ext uri="{FF2B5EF4-FFF2-40B4-BE49-F238E27FC236}">
                <a16:creationId xmlns:a16="http://schemas.microsoft.com/office/drawing/2014/main" id="{F4FB1FAE-632A-2AE3-3758-82EC94DA0F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2587" y="4753311"/>
            <a:ext cx="925394" cy="715099"/>
          </a:xfrm>
          <a:prstGeom prst="rect">
            <a:avLst/>
          </a:prstGeom>
        </p:spPr>
      </p:pic>
      <p:sp>
        <p:nvSpPr>
          <p:cNvPr id="10" name="Rectangle 9" descr="Turquoise line">
            <a:extLst>
              <a:ext uri="{FF2B5EF4-FFF2-40B4-BE49-F238E27FC236}">
                <a16:creationId xmlns:a16="http://schemas.microsoft.com/office/drawing/2014/main" id="{91C61DC0-6CBD-BDD7-ACDC-0193C44153AC}"/>
              </a:ext>
            </a:extLst>
          </p:cNvPr>
          <p:cNvSpPr/>
          <p:nvPr/>
        </p:nvSpPr>
        <p:spPr>
          <a:xfrm flipV="1">
            <a:off x="658831" y="1185097"/>
            <a:ext cx="3434840" cy="108171"/>
          </a:xfrm>
          <a:prstGeom prst="rect">
            <a:avLst/>
          </a:prstGeom>
          <a:solidFill>
            <a:srgbClr val="4AA8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19983244"/>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464b05d-07b0-4044-a72d-074df32e95f3">
      <Terms xmlns="http://schemas.microsoft.com/office/infopath/2007/PartnerControls"/>
    </lcf76f155ced4ddcb4097134ff3c332f>
    <TaxCatchAll xmlns="c7e7b640-0001-46f5-bfe6-d951d8cb1a5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44B5F832BF51B48883E5B77916DB737" ma:contentTypeVersion="13" ma:contentTypeDescription="Create a new document." ma:contentTypeScope="" ma:versionID="15e96cfb1feaa1177d38b8076ecd08ec">
  <xsd:schema xmlns:xsd="http://www.w3.org/2001/XMLSchema" xmlns:xs="http://www.w3.org/2001/XMLSchema" xmlns:p="http://schemas.microsoft.com/office/2006/metadata/properties" xmlns:ns2="4464b05d-07b0-4044-a72d-074df32e95f3" xmlns:ns3="c7e7b640-0001-46f5-bfe6-d951d8cb1a58" targetNamespace="http://schemas.microsoft.com/office/2006/metadata/properties" ma:root="true" ma:fieldsID="0d6c869ad0b5632e9c7e95dbaed5f198" ns2:_="" ns3:_="">
    <xsd:import namespace="4464b05d-07b0-4044-a72d-074df32e95f3"/>
    <xsd:import namespace="c7e7b640-0001-46f5-bfe6-d951d8cb1a58"/>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ObjectDetectorVersion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SearchPropertie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64b05d-07b0-4044-a72d-074df32e95f3"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b88edfbe-2eab-456a-af99-6bea05d804c9"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7e7b640-0001-46f5-bfe6-d951d8cb1a58"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d76a288f-2edc-4853-9b93-74d77ec37aaf}" ma:internalName="TaxCatchAll" ma:showField="CatchAllData" ma:web="c7e7b640-0001-46f5-bfe6-d951d8cb1a58">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2F9ECAA-52D3-4BA6-8535-4607736F3506}">
  <ds:schemaRefs>
    <ds:schemaRef ds:uri="http://schemas.microsoft.com/sharepoint/v3/contenttype/forms"/>
  </ds:schemaRefs>
</ds:datastoreItem>
</file>

<file path=customXml/itemProps2.xml><?xml version="1.0" encoding="utf-8"?>
<ds:datastoreItem xmlns:ds="http://schemas.openxmlformats.org/officeDocument/2006/customXml" ds:itemID="{FD16D2C6-E2DB-4C9B-98A6-C4665022EE24}">
  <ds:schemaRefs>
    <ds:schemaRef ds:uri="http://purl.org/dc/elements/1.1/"/>
    <ds:schemaRef ds:uri="http://www.w3.org/XML/1998/namespace"/>
    <ds:schemaRef ds:uri="c7e7b640-0001-46f5-bfe6-d951d8cb1a58"/>
    <ds:schemaRef ds:uri="http://schemas.openxmlformats.org/package/2006/metadata/core-properties"/>
    <ds:schemaRef ds:uri="http://purl.org/dc/dcmitype/"/>
    <ds:schemaRef ds:uri="http://schemas.microsoft.com/office/2006/metadata/properties"/>
    <ds:schemaRef ds:uri="http://schemas.microsoft.com/office/2006/documentManagement/types"/>
    <ds:schemaRef ds:uri="http://schemas.microsoft.com/office/infopath/2007/PartnerControls"/>
    <ds:schemaRef ds:uri="4464b05d-07b0-4044-a72d-074df32e95f3"/>
    <ds:schemaRef ds:uri="http://purl.org/dc/terms/"/>
  </ds:schemaRefs>
</ds:datastoreItem>
</file>

<file path=customXml/itemProps3.xml><?xml version="1.0" encoding="utf-8"?>
<ds:datastoreItem xmlns:ds="http://schemas.openxmlformats.org/officeDocument/2006/customXml" ds:itemID="{DD8C297C-9866-424D-A7A9-F2168A3F99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464b05d-07b0-4044-a72d-074df32e95f3"/>
    <ds:schemaRef ds:uri="c7e7b640-0001-46f5-bfe6-d951d8cb1a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12829</TotalTime>
  <Words>2986</Words>
  <Application>Microsoft Macintosh PowerPoint</Application>
  <PresentationFormat>Custom</PresentationFormat>
  <Paragraphs>344</Paragraphs>
  <Slides>49</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49</vt:i4>
      </vt:variant>
    </vt:vector>
  </HeadingPairs>
  <TitlesOfParts>
    <vt:vector size="60" baseType="lpstr">
      <vt:lpstr>ＭＳ Ｐゴシック</vt:lpstr>
      <vt:lpstr>Aptos</vt:lpstr>
      <vt:lpstr>Arial</vt:lpstr>
      <vt:lpstr>Book Antiqua</vt:lpstr>
      <vt:lpstr>Bookman Old Style</vt:lpstr>
      <vt:lpstr>Calibri</vt:lpstr>
      <vt:lpstr>Calibri Light</vt:lpstr>
      <vt:lpstr>Public Sans Web</vt:lpstr>
      <vt:lpstr>Wingdings</vt:lpstr>
      <vt:lpstr>1_Office Theme</vt:lpstr>
      <vt:lpstr>Custom Design</vt:lpstr>
      <vt:lpstr>PowerPoint Presentation</vt:lpstr>
      <vt:lpstr>PowerPoint Presentation</vt:lpstr>
      <vt:lpstr>PowerPoint Presentation</vt:lpstr>
      <vt:lpstr>Meet the OVW CYEM Unit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Working with your OVW Grant Manager </vt:lpstr>
      <vt:lpstr>PowerPoint Presentation</vt:lpstr>
      <vt:lpstr>DOJ Justice Grant System (JustGrants)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Menalie Hyde</dc:creator>
  <cp:lastModifiedBy>Nivea Castaneda</cp:lastModifiedBy>
  <cp:revision>440</cp:revision>
  <dcterms:created xsi:type="dcterms:W3CDTF">2022-09-27T19:38:16Z</dcterms:created>
  <dcterms:modified xsi:type="dcterms:W3CDTF">2024-12-05T14:51:30Z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0x010100844B5F832BF51B48883E5B77916DB737</vt:lpwstr>
  </property>
</Properties>
</file>